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9"/>
  </p:notesMasterIdLst>
  <p:sldIdLst>
    <p:sldId id="435" r:id="rId2"/>
    <p:sldId id="273" r:id="rId3"/>
    <p:sldId id="436" r:id="rId4"/>
    <p:sldId id="292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430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466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2" r:id="rId57"/>
    <p:sldId id="353" r:id="rId58"/>
    <p:sldId id="354" r:id="rId59"/>
    <p:sldId id="355" r:id="rId60"/>
    <p:sldId id="356" r:id="rId61"/>
    <p:sldId id="351" r:id="rId62"/>
    <p:sldId id="357" r:id="rId63"/>
    <p:sldId id="358" r:id="rId64"/>
    <p:sldId id="359" r:id="rId65"/>
    <p:sldId id="361" r:id="rId66"/>
    <p:sldId id="360" r:id="rId67"/>
    <p:sldId id="437" r:id="rId68"/>
    <p:sldId id="438" r:id="rId69"/>
    <p:sldId id="439" r:id="rId70"/>
    <p:sldId id="440" r:id="rId71"/>
    <p:sldId id="441" r:id="rId72"/>
    <p:sldId id="442" r:id="rId73"/>
    <p:sldId id="443" r:id="rId74"/>
    <p:sldId id="444" r:id="rId75"/>
    <p:sldId id="445" r:id="rId76"/>
    <p:sldId id="446" r:id="rId77"/>
    <p:sldId id="447" r:id="rId78"/>
    <p:sldId id="448" r:id="rId79"/>
    <p:sldId id="449" r:id="rId80"/>
    <p:sldId id="450" r:id="rId81"/>
    <p:sldId id="451" r:id="rId82"/>
    <p:sldId id="452" r:id="rId83"/>
    <p:sldId id="453" r:id="rId84"/>
    <p:sldId id="454" r:id="rId85"/>
    <p:sldId id="455" r:id="rId86"/>
    <p:sldId id="456" r:id="rId87"/>
    <p:sldId id="457" r:id="rId88"/>
    <p:sldId id="362" r:id="rId89"/>
    <p:sldId id="363" r:id="rId90"/>
    <p:sldId id="364" r:id="rId91"/>
    <p:sldId id="365" r:id="rId92"/>
    <p:sldId id="366" r:id="rId93"/>
    <p:sldId id="367" r:id="rId94"/>
    <p:sldId id="368" r:id="rId95"/>
    <p:sldId id="369" r:id="rId96"/>
    <p:sldId id="372" r:id="rId97"/>
    <p:sldId id="373" r:id="rId98"/>
    <p:sldId id="370" r:id="rId99"/>
    <p:sldId id="459" r:id="rId100"/>
    <p:sldId id="460" r:id="rId101"/>
    <p:sldId id="461" r:id="rId102"/>
    <p:sldId id="462" r:id="rId103"/>
    <p:sldId id="463" r:id="rId104"/>
    <p:sldId id="464" r:id="rId105"/>
    <p:sldId id="465" r:id="rId106"/>
    <p:sldId id="371" r:id="rId107"/>
    <p:sldId id="458" r:id="rId108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05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73D7D-69C5-4473-969A-E9CCD717B87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0BCAC-BEF1-4636-AF87-D02B6E1B9D52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Риски</a:t>
          </a:r>
        </a:p>
      </dgm:t>
    </dgm:pt>
    <dgm:pt modelId="{AE3487CE-813D-4168-89D9-0FC58D9B1D57}" type="parTrans" cxnId="{537ECB64-1C5C-4BFF-9249-7B98C524FDD1}">
      <dgm:prSet/>
      <dgm:spPr/>
      <dgm:t>
        <a:bodyPr/>
        <a:lstStyle/>
        <a:p>
          <a:endParaRPr lang="ru-RU"/>
        </a:p>
      </dgm:t>
    </dgm:pt>
    <dgm:pt modelId="{CBE989F0-4054-48C0-800B-647FFDD3226B}" type="sibTrans" cxnId="{537ECB64-1C5C-4BFF-9249-7B98C524FDD1}">
      <dgm:prSet/>
      <dgm:spPr/>
      <dgm:t>
        <a:bodyPr/>
        <a:lstStyle/>
        <a:p>
          <a:endParaRPr lang="ru-RU"/>
        </a:p>
      </dgm:t>
    </dgm:pt>
    <dgm:pt modelId="{1612EA4F-2FBD-4BFC-9C65-71604A5C3081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внешние</a:t>
          </a:r>
        </a:p>
      </dgm:t>
    </dgm:pt>
    <dgm:pt modelId="{FF1A587D-A5BF-4EA3-AEB9-5411EAA809A4}" type="parTrans" cxnId="{7C9D46EC-AF8F-4EC1-8F6F-6C2DA1E57E41}">
      <dgm:prSet/>
      <dgm:spPr/>
      <dgm:t>
        <a:bodyPr/>
        <a:lstStyle/>
        <a:p>
          <a:endParaRPr lang="ru-RU"/>
        </a:p>
      </dgm:t>
    </dgm:pt>
    <dgm:pt modelId="{29781E0E-B93C-4168-8F56-E29AAA42CCAA}" type="sibTrans" cxnId="{7C9D46EC-AF8F-4EC1-8F6F-6C2DA1E57E41}">
      <dgm:prSet/>
      <dgm:spPr/>
      <dgm:t>
        <a:bodyPr/>
        <a:lstStyle/>
        <a:p>
          <a:endParaRPr lang="ru-RU"/>
        </a:p>
      </dgm:t>
    </dgm:pt>
    <dgm:pt modelId="{1DB89FC3-8D2A-4F7E-89E9-22F7CD4373B9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микроуровень</a:t>
          </a:r>
          <a:endParaRPr lang="ru-RU" sz="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E1D3B-7744-4E4C-87FC-C5A84C9BE06C}" type="parTrans" cxnId="{A5A42373-B6C1-4C85-9273-7C4EBD97F902}">
      <dgm:prSet/>
      <dgm:spPr/>
      <dgm:t>
        <a:bodyPr/>
        <a:lstStyle/>
        <a:p>
          <a:endParaRPr lang="ru-RU"/>
        </a:p>
      </dgm:t>
    </dgm:pt>
    <dgm:pt modelId="{C5FF7B08-990C-40EB-93AC-9BD8E41D1F3D}" type="sibTrans" cxnId="{A5A42373-B6C1-4C85-9273-7C4EBD97F902}">
      <dgm:prSet/>
      <dgm:spPr/>
      <dgm:t>
        <a:bodyPr/>
        <a:lstStyle/>
        <a:p>
          <a:endParaRPr lang="ru-RU"/>
        </a:p>
      </dgm:t>
    </dgm:pt>
    <dgm:pt modelId="{4C11A196-37FD-49A1-9AAD-16709A57427C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макроуровень</a:t>
          </a:r>
        </a:p>
      </dgm:t>
    </dgm:pt>
    <dgm:pt modelId="{C2498054-0C9E-4C03-94FA-58D5780E99B8}" type="parTrans" cxnId="{FE9095D7-B618-4C50-872D-F06A26B20C08}">
      <dgm:prSet/>
      <dgm:spPr/>
      <dgm:t>
        <a:bodyPr/>
        <a:lstStyle/>
        <a:p>
          <a:endParaRPr lang="ru-RU"/>
        </a:p>
      </dgm:t>
    </dgm:pt>
    <dgm:pt modelId="{BE086EE2-FE8C-4C0D-843B-EB3C45BE9ED4}" type="sibTrans" cxnId="{FE9095D7-B618-4C50-872D-F06A26B20C08}">
      <dgm:prSet/>
      <dgm:spPr/>
      <dgm:t>
        <a:bodyPr/>
        <a:lstStyle/>
        <a:p>
          <a:endParaRPr lang="ru-RU"/>
        </a:p>
      </dgm:t>
    </dgm:pt>
    <dgm:pt modelId="{3A353BFE-5C21-4422-85AD-57EE4A1091FC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внутренние</a:t>
          </a:r>
        </a:p>
      </dgm:t>
    </dgm:pt>
    <dgm:pt modelId="{D13C2DEE-6878-43E9-925C-1C791E945822}" type="parTrans" cxnId="{3DEC9CF3-AE6A-4CEE-ADF7-345DC81EB9F6}">
      <dgm:prSet/>
      <dgm:spPr/>
      <dgm:t>
        <a:bodyPr/>
        <a:lstStyle/>
        <a:p>
          <a:endParaRPr lang="ru-RU"/>
        </a:p>
      </dgm:t>
    </dgm:pt>
    <dgm:pt modelId="{9CE5B57F-D67A-40BA-9A99-A0C0537E3447}" type="sibTrans" cxnId="{3DEC9CF3-AE6A-4CEE-ADF7-345DC81EB9F6}">
      <dgm:prSet/>
      <dgm:spPr/>
      <dgm:t>
        <a:bodyPr/>
        <a:lstStyle/>
        <a:p>
          <a:endParaRPr lang="ru-RU"/>
        </a:p>
      </dgm:t>
    </dgm:pt>
    <dgm:pt modelId="{14C98710-F0F0-40ED-BE59-FA6DA95E6454}">
      <dgm:prSet phldrT="[Текст]"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финансовые</a:t>
          </a:r>
        </a:p>
      </dgm:t>
    </dgm:pt>
    <dgm:pt modelId="{AFF85830-DF9F-49E9-9A25-88E774730A28}" type="parTrans" cxnId="{4AE73D15-46ED-49CE-9DF7-470F84B958C8}">
      <dgm:prSet/>
      <dgm:spPr/>
      <dgm:t>
        <a:bodyPr/>
        <a:lstStyle/>
        <a:p>
          <a:endParaRPr lang="ru-RU"/>
        </a:p>
      </dgm:t>
    </dgm:pt>
    <dgm:pt modelId="{9FFFEB91-2920-4CA1-A26F-6499892F7164}" type="sibTrans" cxnId="{4AE73D15-46ED-49CE-9DF7-470F84B958C8}">
      <dgm:prSet/>
      <dgm:spPr/>
      <dgm:t>
        <a:bodyPr/>
        <a:lstStyle/>
        <a:p>
          <a:endParaRPr lang="ru-RU"/>
        </a:p>
      </dgm:t>
    </dgm:pt>
    <dgm:pt modelId="{C86025CB-1392-40A3-A511-C06B0E4FA516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поставщиками</a:t>
          </a:r>
        </a:p>
      </dgm:t>
    </dgm:pt>
    <dgm:pt modelId="{64901B8C-700E-41BF-AE17-03516CA79367}" type="parTrans" cxnId="{B187471B-E887-45A9-A6C2-0BFBD360EF7E}">
      <dgm:prSet/>
      <dgm:spPr/>
      <dgm:t>
        <a:bodyPr/>
        <a:lstStyle/>
        <a:p>
          <a:endParaRPr lang="ru-RU"/>
        </a:p>
      </dgm:t>
    </dgm:pt>
    <dgm:pt modelId="{FE22DC6D-F72C-44F6-88AD-41787CF1D681}" type="sibTrans" cxnId="{B187471B-E887-45A9-A6C2-0BFBD360EF7E}">
      <dgm:prSet/>
      <dgm:spPr/>
      <dgm:t>
        <a:bodyPr/>
        <a:lstStyle/>
        <a:p>
          <a:endParaRPr lang="ru-RU"/>
        </a:p>
      </dgm:t>
    </dgm:pt>
    <dgm:pt modelId="{546D970C-8E19-4AA2-8570-291D468C5AE4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политические</a:t>
          </a:r>
        </a:p>
      </dgm:t>
    </dgm:pt>
    <dgm:pt modelId="{FEDEE8D9-768E-485D-9274-BD02F475CA0D}" type="parTrans" cxnId="{6FDD3611-C53D-471B-BE19-916A0AFF9F74}">
      <dgm:prSet/>
      <dgm:spPr/>
      <dgm:t>
        <a:bodyPr/>
        <a:lstStyle/>
        <a:p>
          <a:endParaRPr lang="ru-RU"/>
        </a:p>
      </dgm:t>
    </dgm:pt>
    <dgm:pt modelId="{94665D9B-234B-4D47-93F3-4F2AACB5913A}" type="sibTrans" cxnId="{6FDD3611-C53D-471B-BE19-916A0AFF9F74}">
      <dgm:prSet/>
      <dgm:spPr/>
      <dgm:t>
        <a:bodyPr/>
        <a:lstStyle/>
        <a:p>
          <a:endParaRPr lang="ru-RU"/>
        </a:p>
      </dgm:t>
    </dgm:pt>
    <dgm:pt modelId="{F95EA544-2AC0-4699-88F7-903B2A321090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Заказчикками</a:t>
          </a:r>
        </a:p>
      </dgm:t>
    </dgm:pt>
    <dgm:pt modelId="{CB0C96C5-A703-46B0-BE63-0ECD07248B3D}" type="parTrans" cxnId="{8E7491AF-E601-40C2-8B84-D957840BCE80}">
      <dgm:prSet/>
      <dgm:spPr/>
      <dgm:t>
        <a:bodyPr/>
        <a:lstStyle/>
        <a:p>
          <a:endParaRPr lang="ru-RU"/>
        </a:p>
      </dgm:t>
    </dgm:pt>
    <dgm:pt modelId="{15E63A2C-5435-4A76-8CD5-0131E21E6438}" type="sibTrans" cxnId="{8E7491AF-E601-40C2-8B84-D957840BCE80}">
      <dgm:prSet/>
      <dgm:spPr/>
      <dgm:t>
        <a:bodyPr/>
        <a:lstStyle/>
        <a:p>
          <a:endParaRPr lang="ru-RU"/>
        </a:p>
      </dgm:t>
    </dgm:pt>
    <dgm:pt modelId="{4CC56635-E24B-4ECF-8255-DD1069E0D600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органами государственной власти</a:t>
          </a:r>
        </a:p>
      </dgm:t>
    </dgm:pt>
    <dgm:pt modelId="{4E7AD7B0-6468-4803-8FCC-254194E0AF50}" type="parTrans" cxnId="{BD2ADEEB-988D-4105-AC3E-0C96ED0ACCC1}">
      <dgm:prSet/>
      <dgm:spPr/>
      <dgm:t>
        <a:bodyPr/>
        <a:lstStyle/>
        <a:p>
          <a:endParaRPr lang="ru-RU"/>
        </a:p>
      </dgm:t>
    </dgm:pt>
    <dgm:pt modelId="{CB94267D-066A-46E2-899B-70254D57DCD7}" type="sibTrans" cxnId="{BD2ADEEB-988D-4105-AC3E-0C96ED0ACCC1}">
      <dgm:prSet/>
      <dgm:spPr/>
      <dgm:t>
        <a:bodyPr/>
        <a:lstStyle/>
        <a:p>
          <a:endParaRPr lang="ru-RU"/>
        </a:p>
      </dgm:t>
    </dgm:pt>
    <dgm:pt modelId="{00DB98EC-BD69-49AE-B651-FC59F75154AF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социально-экономические</a:t>
          </a:r>
        </a:p>
      </dgm:t>
    </dgm:pt>
    <dgm:pt modelId="{93ADDA5A-D304-49E8-8782-9E875687D020}" type="parTrans" cxnId="{4267EFDD-A9EA-4351-B0F1-2B8236650478}">
      <dgm:prSet/>
      <dgm:spPr/>
      <dgm:t>
        <a:bodyPr/>
        <a:lstStyle/>
        <a:p>
          <a:endParaRPr lang="ru-RU"/>
        </a:p>
      </dgm:t>
    </dgm:pt>
    <dgm:pt modelId="{96173F04-99AD-4731-8229-CB263823DDC5}" type="sibTrans" cxnId="{4267EFDD-A9EA-4351-B0F1-2B8236650478}">
      <dgm:prSet/>
      <dgm:spPr/>
      <dgm:t>
        <a:bodyPr/>
        <a:lstStyle/>
        <a:p>
          <a:endParaRPr lang="ru-RU"/>
        </a:p>
      </dgm:t>
    </dgm:pt>
    <dgm:pt modelId="{0FC4326A-64B1-4DD9-A1B7-3ADAF55D3EB5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природно-климатические</a:t>
          </a:r>
        </a:p>
      </dgm:t>
    </dgm:pt>
    <dgm:pt modelId="{5E6DDE43-930D-435F-B580-542DCB2D549C}" type="parTrans" cxnId="{999782EE-4F26-4779-8108-A33C1A301C3A}">
      <dgm:prSet/>
      <dgm:spPr/>
      <dgm:t>
        <a:bodyPr/>
        <a:lstStyle/>
        <a:p>
          <a:endParaRPr lang="ru-RU"/>
        </a:p>
      </dgm:t>
    </dgm:pt>
    <dgm:pt modelId="{8AA456CD-5BB0-4CB3-853E-79EC2D6025DE}" type="sibTrans" cxnId="{999782EE-4F26-4779-8108-A33C1A301C3A}">
      <dgm:prSet/>
      <dgm:spPr/>
      <dgm:t>
        <a:bodyPr/>
        <a:lstStyle/>
        <a:p>
          <a:endParaRPr lang="ru-RU"/>
        </a:p>
      </dgm:t>
    </dgm:pt>
    <dgm:pt modelId="{01E93E93-E815-4CE5-B9DC-913E0ED0C54C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организационные</a:t>
          </a:r>
        </a:p>
      </dgm:t>
    </dgm:pt>
    <dgm:pt modelId="{2DF218EC-D3E3-43A8-829D-07A394ACE261}" type="parTrans" cxnId="{BF86E2F2-BCC9-4682-B9C8-4EE3A7540DF1}">
      <dgm:prSet/>
      <dgm:spPr/>
      <dgm:t>
        <a:bodyPr/>
        <a:lstStyle/>
        <a:p>
          <a:endParaRPr lang="ru-RU"/>
        </a:p>
      </dgm:t>
    </dgm:pt>
    <dgm:pt modelId="{08BFD45C-6FEE-400B-87DB-33B3EED480D1}" type="sibTrans" cxnId="{BF86E2F2-BCC9-4682-B9C8-4EE3A7540DF1}">
      <dgm:prSet/>
      <dgm:spPr/>
      <dgm:t>
        <a:bodyPr/>
        <a:lstStyle/>
        <a:p>
          <a:endParaRPr lang="ru-RU"/>
        </a:p>
      </dgm:t>
    </dgm:pt>
    <dgm:pt modelId="{2CB6397F-9166-433D-8971-50E6E7D5D4B8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производственные</a:t>
          </a:r>
        </a:p>
      </dgm:t>
    </dgm:pt>
    <dgm:pt modelId="{1C7B591B-2A45-49CD-8B66-AC2706E0E6C4}" type="parTrans" cxnId="{30AC2D3A-1134-4EFE-992B-4B49B5CAACE2}">
      <dgm:prSet/>
      <dgm:spPr/>
      <dgm:t>
        <a:bodyPr/>
        <a:lstStyle/>
        <a:p>
          <a:endParaRPr lang="ru-RU"/>
        </a:p>
      </dgm:t>
    </dgm:pt>
    <dgm:pt modelId="{62DA74B6-C152-46AB-9F09-8AA15AE88AAE}" type="sibTrans" cxnId="{30AC2D3A-1134-4EFE-992B-4B49B5CAACE2}">
      <dgm:prSet/>
      <dgm:spPr/>
      <dgm:t>
        <a:bodyPr/>
        <a:lstStyle/>
        <a:p>
          <a:endParaRPr lang="ru-RU"/>
        </a:p>
      </dgm:t>
    </dgm:pt>
    <dgm:pt modelId="{876EBD89-BF5A-453D-9F38-86383A11D4D2}">
      <dgm:prSet custT="1"/>
      <dgm:spPr/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кадровые</a:t>
          </a:r>
        </a:p>
      </dgm:t>
    </dgm:pt>
    <dgm:pt modelId="{31844D98-8972-4E94-9ABE-983DCD72B343}" type="parTrans" cxnId="{BBC3D5E1-9E09-466B-A3D0-E134A8917B01}">
      <dgm:prSet/>
      <dgm:spPr/>
      <dgm:t>
        <a:bodyPr/>
        <a:lstStyle/>
        <a:p>
          <a:endParaRPr lang="ru-RU"/>
        </a:p>
      </dgm:t>
    </dgm:pt>
    <dgm:pt modelId="{8BB32604-432E-49A6-B4BF-75FEDE570FB4}" type="sibTrans" cxnId="{BBC3D5E1-9E09-466B-A3D0-E134A8917B01}">
      <dgm:prSet/>
      <dgm:spPr/>
      <dgm:t>
        <a:bodyPr/>
        <a:lstStyle/>
        <a:p>
          <a:endParaRPr lang="ru-RU"/>
        </a:p>
      </dgm:t>
    </dgm:pt>
    <dgm:pt modelId="{38D4EF3D-8D70-4F78-B830-C7D24F83E05E}" type="pres">
      <dgm:prSet presAssocID="{4C773D7D-69C5-4473-969A-E9CCD717B8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7E58B1-AC1B-47DC-B368-307D7BD609AB}" type="pres">
      <dgm:prSet presAssocID="{FEA0BCAC-BEF1-4636-AF87-D02B6E1B9D52}" presName="hierRoot1" presStyleCnt="0"/>
      <dgm:spPr/>
    </dgm:pt>
    <dgm:pt modelId="{D55551C7-044D-45A7-A479-26B1F75486AF}" type="pres">
      <dgm:prSet presAssocID="{FEA0BCAC-BEF1-4636-AF87-D02B6E1B9D52}" presName="composite" presStyleCnt="0"/>
      <dgm:spPr/>
    </dgm:pt>
    <dgm:pt modelId="{F41D9D08-0A6F-449A-B1BA-888E34BC1706}" type="pres">
      <dgm:prSet presAssocID="{FEA0BCAC-BEF1-4636-AF87-D02B6E1B9D52}" presName="background" presStyleLbl="node0" presStyleIdx="0" presStyleCnt="1"/>
      <dgm:spPr/>
    </dgm:pt>
    <dgm:pt modelId="{AC5FCF40-9CA2-4120-8D5D-F7040CC4CB08}" type="pres">
      <dgm:prSet presAssocID="{FEA0BCAC-BEF1-4636-AF87-D02B6E1B9D52}" presName="text" presStyleLbl="fgAcc0" presStyleIdx="0" presStyleCnt="1" custScaleX="371400" custScaleY="166258" custLinFactX="-140209" custLinFactY="-250450" custLinFactNeighborX="-20000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13D59-D007-4A42-A15C-400271EB95DD}" type="pres">
      <dgm:prSet presAssocID="{FEA0BCAC-BEF1-4636-AF87-D02B6E1B9D52}" presName="hierChild2" presStyleCnt="0"/>
      <dgm:spPr/>
    </dgm:pt>
    <dgm:pt modelId="{4D21532C-EF11-4E4E-8538-9B035775FE78}" type="pres">
      <dgm:prSet presAssocID="{FF1A587D-A5BF-4EA3-AEB9-5411EAA809A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B196A06-15DB-4B51-AA68-D407FE4ACBB7}" type="pres">
      <dgm:prSet presAssocID="{1612EA4F-2FBD-4BFC-9C65-71604A5C3081}" presName="hierRoot2" presStyleCnt="0"/>
      <dgm:spPr/>
    </dgm:pt>
    <dgm:pt modelId="{FA74114B-6E3D-4129-B0E5-824AA0C85749}" type="pres">
      <dgm:prSet presAssocID="{1612EA4F-2FBD-4BFC-9C65-71604A5C3081}" presName="composite2" presStyleCnt="0"/>
      <dgm:spPr/>
    </dgm:pt>
    <dgm:pt modelId="{4B7746A4-03F4-4779-B253-4688425ECA14}" type="pres">
      <dgm:prSet presAssocID="{1612EA4F-2FBD-4BFC-9C65-71604A5C3081}" presName="background2" presStyleLbl="node2" presStyleIdx="0" presStyleCnt="2"/>
      <dgm:spPr/>
    </dgm:pt>
    <dgm:pt modelId="{08A95FE4-358E-4D43-B9EC-CAB70EF64C59}" type="pres">
      <dgm:prSet presAssocID="{1612EA4F-2FBD-4BFC-9C65-71604A5C3081}" presName="text2" presStyleLbl="fgAcc2" presStyleIdx="0" presStyleCnt="2" custScaleX="234151" custLinFactX="-133846" custLinFactY="-183731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7DBDD1-A512-4B3D-A902-75240F7AFCEA}" type="pres">
      <dgm:prSet presAssocID="{1612EA4F-2FBD-4BFC-9C65-71604A5C3081}" presName="hierChild3" presStyleCnt="0"/>
      <dgm:spPr/>
    </dgm:pt>
    <dgm:pt modelId="{36963C4C-4872-48D4-BC03-CDB30ED5B6F9}" type="pres">
      <dgm:prSet presAssocID="{DD4E1D3B-7744-4E4C-87FC-C5A84C9BE06C}" presName="Name17" presStyleLbl="parChTrans1D3" presStyleIdx="0" presStyleCnt="6"/>
      <dgm:spPr/>
      <dgm:t>
        <a:bodyPr/>
        <a:lstStyle/>
        <a:p>
          <a:endParaRPr lang="ru-RU"/>
        </a:p>
      </dgm:t>
    </dgm:pt>
    <dgm:pt modelId="{010D526B-2A74-4D87-A7E8-0FC8CB05237A}" type="pres">
      <dgm:prSet presAssocID="{1DB89FC3-8D2A-4F7E-89E9-22F7CD4373B9}" presName="hierRoot3" presStyleCnt="0"/>
      <dgm:spPr/>
    </dgm:pt>
    <dgm:pt modelId="{BD6F9846-A5F3-449C-B52F-FEA80159743B}" type="pres">
      <dgm:prSet presAssocID="{1DB89FC3-8D2A-4F7E-89E9-22F7CD4373B9}" presName="composite3" presStyleCnt="0"/>
      <dgm:spPr/>
    </dgm:pt>
    <dgm:pt modelId="{ECDE0E8A-830E-49A9-940B-2EC218B4DFB3}" type="pres">
      <dgm:prSet presAssocID="{1DB89FC3-8D2A-4F7E-89E9-22F7CD4373B9}" presName="background3" presStyleLbl="node3" presStyleIdx="0" presStyleCnt="6"/>
      <dgm:spPr/>
    </dgm:pt>
    <dgm:pt modelId="{DC849647-145B-4660-B402-448EEC1FA42B}" type="pres">
      <dgm:prSet presAssocID="{1DB89FC3-8D2A-4F7E-89E9-22F7CD4373B9}" presName="text3" presStyleLbl="fgAcc3" presStyleIdx="0" presStyleCnt="6" custScaleX="326120" custLinFactX="-71965" custLinFactY="-159766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0D417D-71F0-4FD5-B2B1-21E172BFB9D6}" type="pres">
      <dgm:prSet presAssocID="{1DB89FC3-8D2A-4F7E-89E9-22F7CD4373B9}" presName="hierChild4" presStyleCnt="0"/>
      <dgm:spPr/>
    </dgm:pt>
    <dgm:pt modelId="{268CDF4F-B257-43F9-9118-4F3BB5FB21BD}" type="pres">
      <dgm:prSet presAssocID="{64901B8C-700E-41BF-AE17-03516CA79367}" presName="Name23" presStyleLbl="parChTrans1D4" presStyleIdx="0" presStyleCnt="6"/>
      <dgm:spPr/>
      <dgm:t>
        <a:bodyPr/>
        <a:lstStyle/>
        <a:p>
          <a:endParaRPr lang="ru-RU"/>
        </a:p>
      </dgm:t>
    </dgm:pt>
    <dgm:pt modelId="{D8A12DAF-EA52-43C3-9F30-0C2D13A97590}" type="pres">
      <dgm:prSet presAssocID="{C86025CB-1392-40A3-A511-C06B0E4FA516}" presName="hierRoot4" presStyleCnt="0"/>
      <dgm:spPr/>
    </dgm:pt>
    <dgm:pt modelId="{EA9A05F9-88BB-40DC-B93A-403792B8071D}" type="pres">
      <dgm:prSet presAssocID="{C86025CB-1392-40A3-A511-C06B0E4FA516}" presName="composite4" presStyleCnt="0"/>
      <dgm:spPr/>
    </dgm:pt>
    <dgm:pt modelId="{E173D8D2-1D9B-47AA-A063-666B5B4F5ECD}" type="pres">
      <dgm:prSet presAssocID="{C86025CB-1392-40A3-A511-C06B0E4FA516}" presName="background4" presStyleLbl="node4" presStyleIdx="0" presStyleCnt="6"/>
      <dgm:spPr/>
    </dgm:pt>
    <dgm:pt modelId="{AA1AA092-A865-49A0-AB23-9A7CC6635467}" type="pres">
      <dgm:prSet presAssocID="{C86025CB-1392-40A3-A511-C06B0E4FA516}" presName="text4" presStyleLbl="fgAcc4" presStyleIdx="0" presStyleCnt="6" custScaleX="366024" custScaleY="241922" custLinFactY="-100000" custLinFactNeighborX="-11499" custLinFactNeighborY="-173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87370A-E676-421D-89FF-BA8123107951}" type="pres">
      <dgm:prSet presAssocID="{C86025CB-1392-40A3-A511-C06B0E4FA516}" presName="hierChild5" presStyleCnt="0"/>
      <dgm:spPr/>
    </dgm:pt>
    <dgm:pt modelId="{0254B72E-C876-4B95-8F8D-DFE9AFC61F3B}" type="pres">
      <dgm:prSet presAssocID="{CB0C96C5-A703-46B0-BE63-0ECD07248B3D}" presName="Name23" presStyleLbl="parChTrans1D4" presStyleIdx="1" presStyleCnt="6"/>
      <dgm:spPr/>
      <dgm:t>
        <a:bodyPr/>
        <a:lstStyle/>
        <a:p>
          <a:endParaRPr lang="ru-RU"/>
        </a:p>
      </dgm:t>
    </dgm:pt>
    <dgm:pt modelId="{D3EC1369-CD0E-4124-A29C-44D9D66B91E2}" type="pres">
      <dgm:prSet presAssocID="{F95EA544-2AC0-4699-88F7-903B2A321090}" presName="hierRoot4" presStyleCnt="0"/>
      <dgm:spPr/>
    </dgm:pt>
    <dgm:pt modelId="{3D6BA653-76A8-4D4D-98DC-DE217075CE73}" type="pres">
      <dgm:prSet presAssocID="{F95EA544-2AC0-4699-88F7-903B2A321090}" presName="composite4" presStyleCnt="0"/>
      <dgm:spPr/>
    </dgm:pt>
    <dgm:pt modelId="{5A04DE18-AC65-49A7-9052-856CAD075227}" type="pres">
      <dgm:prSet presAssocID="{F95EA544-2AC0-4699-88F7-903B2A321090}" presName="background4" presStyleLbl="node4" presStyleIdx="1" presStyleCnt="6"/>
      <dgm:spPr/>
    </dgm:pt>
    <dgm:pt modelId="{0CF9542A-7D05-4E6D-8AA5-982C6588F764}" type="pres">
      <dgm:prSet presAssocID="{F95EA544-2AC0-4699-88F7-903B2A321090}" presName="text4" presStyleLbl="fgAcc4" presStyleIdx="1" presStyleCnt="6" custScaleX="356070" custScaleY="205427" custLinFactX="-189130" custLinFactY="12120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E5C3B4-87C8-482E-9443-24572C7736B7}" type="pres">
      <dgm:prSet presAssocID="{F95EA544-2AC0-4699-88F7-903B2A321090}" presName="hierChild5" presStyleCnt="0"/>
      <dgm:spPr/>
    </dgm:pt>
    <dgm:pt modelId="{BE96727F-D4E7-4DB8-82E5-93F28D31B77C}" type="pres">
      <dgm:prSet presAssocID="{4E7AD7B0-6468-4803-8FCC-254194E0AF50}" presName="Name23" presStyleLbl="parChTrans1D4" presStyleIdx="2" presStyleCnt="6"/>
      <dgm:spPr/>
      <dgm:t>
        <a:bodyPr/>
        <a:lstStyle/>
        <a:p>
          <a:endParaRPr lang="ru-RU"/>
        </a:p>
      </dgm:t>
    </dgm:pt>
    <dgm:pt modelId="{D2A1F68C-4D23-46F3-A1FF-264E6F4C766E}" type="pres">
      <dgm:prSet presAssocID="{4CC56635-E24B-4ECF-8255-DD1069E0D600}" presName="hierRoot4" presStyleCnt="0"/>
      <dgm:spPr/>
    </dgm:pt>
    <dgm:pt modelId="{8B898B60-5C97-489C-B688-AD640B18ED02}" type="pres">
      <dgm:prSet presAssocID="{4CC56635-E24B-4ECF-8255-DD1069E0D600}" presName="composite4" presStyleCnt="0"/>
      <dgm:spPr/>
    </dgm:pt>
    <dgm:pt modelId="{49F94D19-7057-49D5-8493-4FBAE1DFF1BF}" type="pres">
      <dgm:prSet presAssocID="{4CC56635-E24B-4ECF-8255-DD1069E0D600}" presName="background4" presStyleLbl="node4" presStyleIdx="2" presStyleCnt="6"/>
      <dgm:spPr/>
    </dgm:pt>
    <dgm:pt modelId="{5A7BB10B-E22B-489F-98B0-507B6ED457A8}" type="pres">
      <dgm:prSet presAssocID="{4CC56635-E24B-4ECF-8255-DD1069E0D600}" presName="text4" presStyleLbl="fgAcc4" presStyleIdx="2" presStyleCnt="6" custScaleX="429168" custScaleY="375313" custLinFactX="-378528" custLinFactY="200000" custLinFactNeighborX="-400000" custLinFactNeighborY="210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FBD8D4-5797-4B41-B3B6-FBF2D13BE008}" type="pres">
      <dgm:prSet presAssocID="{4CC56635-E24B-4ECF-8255-DD1069E0D600}" presName="hierChild5" presStyleCnt="0"/>
      <dgm:spPr/>
    </dgm:pt>
    <dgm:pt modelId="{972772E1-7E0F-4E8C-B5A5-C66C13E15E4E}" type="pres">
      <dgm:prSet presAssocID="{C2498054-0C9E-4C03-94FA-58D5780E99B8}" presName="Name17" presStyleLbl="parChTrans1D3" presStyleIdx="1" presStyleCnt="6"/>
      <dgm:spPr/>
      <dgm:t>
        <a:bodyPr/>
        <a:lstStyle/>
        <a:p>
          <a:endParaRPr lang="ru-RU"/>
        </a:p>
      </dgm:t>
    </dgm:pt>
    <dgm:pt modelId="{CB1CED0A-AA00-4DD8-A921-342F9F3C73DB}" type="pres">
      <dgm:prSet presAssocID="{4C11A196-37FD-49A1-9AAD-16709A57427C}" presName="hierRoot3" presStyleCnt="0"/>
      <dgm:spPr/>
    </dgm:pt>
    <dgm:pt modelId="{3CC35942-74BC-4FD0-B622-63272BE8A718}" type="pres">
      <dgm:prSet presAssocID="{4C11A196-37FD-49A1-9AAD-16709A57427C}" presName="composite3" presStyleCnt="0"/>
      <dgm:spPr/>
    </dgm:pt>
    <dgm:pt modelId="{6F7E0F9E-F562-4828-850E-6F270237AA28}" type="pres">
      <dgm:prSet presAssocID="{4C11A196-37FD-49A1-9AAD-16709A57427C}" presName="background3" presStyleLbl="node3" presStyleIdx="1" presStyleCnt="6"/>
      <dgm:spPr/>
    </dgm:pt>
    <dgm:pt modelId="{A719836F-D6A8-404A-80D4-E843C0760121}" type="pres">
      <dgm:prSet presAssocID="{4C11A196-37FD-49A1-9AAD-16709A57427C}" presName="text3" presStyleLbl="fgAcc3" presStyleIdx="1" presStyleCnt="6" custScaleX="342738" custScaleY="171338" custLinFactX="-200000" custLinFactY="-158025" custLinFactNeighborX="-235852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DEACF-926E-4C97-A8E0-CA9173798DFC}" type="pres">
      <dgm:prSet presAssocID="{4C11A196-37FD-49A1-9AAD-16709A57427C}" presName="hierChild4" presStyleCnt="0"/>
      <dgm:spPr/>
    </dgm:pt>
    <dgm:pt modelId="{AF3DE6EC-725F-4C19-9329-FB700EF2717A}" type="pres">
      <dgm:prSet presAssocID="{FEDEE8D9-768E-485D-9274-BD02F475CA0D}" presName="Name23" presStyleLbl="parChTrans1D4" presStyleIdx="3" presStyleCnt="6"/>
      <dgm:spPr/>
      <dgm:t>
        <a:bodyPr/>
        <a:lstStyle/>
        <a:p>
          <a:endParaRPr lang="ru-RU"/>
        </a:p>
      </dgm:t>
    </dgm:pt>
    <dgm:pt modelId="{987AF8B7-9827-453A-8D51-3FCED79B5142}" type="pres">
      <dgm:prSet presAssocID="{546D970C-8E19-4AA2-8570-291D468C5AE4}" presName="hierRoot4" presStyleCnt="0"/>
      <dgm:spPr/>
    </dgm:pt>
    <dgm:pt modelId="{398317A3-49F6-4E54-B733-D12CD930B37B}" type="pres">
      <dgm:prSet presAssocID="{546D970C-8E19-4AA2-8570-291D468C5AE4}" presName="composite4" presStyleCnt="0"/>
      <dgm:spPr/>
    </dgm:pt>
    <dgm:pt modelId="{2FA29BD0-10E3-4285-B002-AB80214F69EF}" type="pres">
      <dgm:prSet presAssocID="{546D970C-8E19-4AA2-8570-291D468C5AE4}" presName="background4" presStyleLbl="node4" presStyleIdx="3" presStyleCnt="6"/>
      <dgm:spPr/>
    </dgm:pt>
    <dgm:pt modelId="{FCA85440-2D0A-41F9-8622-F1FF760F143B}" type="pres">
      <dgm:prSet presAssocID="{546D970C-8E19-4AA2-8570-291D468C5AE4}" presName="text4" presStyleLbl="fgAcc4" presStyleIdx="3" presStyleCnt="6" custScaleX="243248" custScaleY="217436" custLinFactX="-166723" custLinFactY="-104987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9D6483-CB75-4233-970F-58A41E57E71F}" type="pres">
      <dgm:prSet presAssocID="{546D970C-8E19-4AA2-8570-291D468C5AE4}" presName="hierChild5" presStyleCnt="0"/>
      <dgm:spPr/>
    </dgm:pt>
    <dgm:pt modelId="{1E081FE9-BF65-499A-AFF5-9A9A8CA9BD5D}" type="pres">
      <dgm:prSet presAssocID="{93ADDA5A-D304-49E8-8782-9E875687D020}" presName="Name23" presStyleLbl="parChTrans1D4" presStyleIdx="4" presStyleCnt="6"/>
      <dgm:spPr/>
      <dgm:t>
        <a:bodyPr/>
        <a:lstStyle/>
        <a:p>
          <a:endParaRPr lang="ru-RU"/>
        </a:p>
      </dgm:t>
    </dgm:pt>
    <dgm:pt modelId="{FC8764D4-DA47-4A08-8984-A762A9876EA8}" type="pres">
      <dgm:prSet presAssocID="{00DB98EC-BD69-49AE-B651-FC59F75154AF}" presName="hierRoot4" presStyleCnt="0"/>
      <dgm:spPr/>
    </dgm:pt>
    <dgm:pt modelId="{9AACFE9E-704C-43F9-B023-FD6D4EC7AE32}" type="pres">
      <dgm:prSet presAssocID="{00DB98EC-BD69-49AE-B651-FC59F75154AF}" presName="composite4" presStyleCnt="0"/>
      <dgm:spPr/>
    </dgm:pt>
    <dgm:pt modelId="{C18116A0-AE37-4B7B-B6BE-196E7EE94436}" type="pres">
      <dgm:prSet presAssocID="{00DB98EC-BD69-49AE-B651-FC59F75154AF}" presName="background4" presStyleLbl="node4" presStyleIdx="4" presStyleCnt="6"/>
      <dgm:spPr/>
    </dgm:pt>
    <dgm:pt modelId="{3B0BA356-EB96-4FAB-9B6B-2EF6877E4A20}" type="pres">
      <dgm:prSet presAssocID="{00DB98EC-BD69-49AE-B651-FC59F75154AF}" presName="text4" presStyleLbl="fgAcc4" presStyleIdx="4" presStyleCnt="6" custScaleX="307050" custScaleY="326326" custLinFactX="-300000" custLinFactNeighborX="-345876" custLinFactNeighborY="59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D75F5-38A6-4F8E-9AE9-33D885C2BF64}" type="pres">
      <dgm:prSet presAssocID="{00DB98EC-BD69-49AE-B651-FC59F75154AF}" presName="hierChild5" presStyleCnt="0"/>
      <dgm:spPr/>
    </dgm:pt>
    <dgm:pt modelId="{E1CCC1D7-8045-4769-B3F4-571D7D6BC8E1}" type="pres">
      <dgm:prSet presAssocID="{5E6DDE43-930D-435F-B580-542DCB2D549C}" presName="Name23" presStyleLbl="parChTrans1D4" presStyleIdx="5" presStyleCnt="6"/>
      <dgm:spPr/>
      <dgm:t>
        <a:bodyPr/>
        <a:lstStyle/>
        <a:p>
          <a:endParaRPr lang="ru-RU"/>
        </a:p>
      </dgm:t>
    </dgm:pt>
    <dgm:pt modelId="{AB257B51-8E55-4633-B034-3002610D6916}" type="pres">
      <dgm:prSet presAssocID="{0FC4326A-64B1-4DD9-A1B7-3ADAF55D3EB5}" presName="hierRoot4" presStyleCnt="0"/>
      <dgm:spPr/>
    </dgm:pt>
    <dgm:pt modelId="{450884FF-83B1-4000-9E80-1988097FE774}" type="pres">
      <dgm:prSet presAssocID="{0FC4326A-64B1-4DD9-A1B7-3ADAF55D3EB5}" presName="composite4" presStyleCnt="0"/>
      <dgm:spPr/>
    </dgm:pt>
    <dgm:pt modelId="{2C11ED8A-0A02-402D-B126-DBBB403BB4B2}" type="pres">
      <dgm:prSet presAssocID="{0FC4326A-64B1-4DD9-A1B7-3ADAF55D3EB5}" presName="background4" presStyleLbl="node4" presStyleIdx="5" presStyleCnt="6"/>
      <dgm:spPr/>
    </dgm:pt>
    <dgm:pt modelId="{4F03F4B5-4A87-439A-85EC-8D27DBB0248E}" type="pres">
      <dgm:prSet presAssocID="{0FC4326A-64B1-4DD9-A1B7-3ADAF55D3EB5}" presName="text4" presStyleLbl="fgAcc4" presStyleIdx="5" presStyleCnt="6" custScaleX="292146" custScaleY="263462" custLinFactX="-417419" custLinFactY="212615" custLinFactNeighborX="-500000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E6F-503A-4D95-90E5-D7D040AAE12E}" type="pres">
      <dgm:prSet presAssocID="{0FC4326A-64B1-4DD9-A1B7-3ADAF55D3EB5}" presName="hierChild5" presStyleCnt="0"/>
      <dgm:spPr/>
    </dgm:pt>
    <dgm:pt modelId="{0C354047-FE84-43F9-854A-4E17DA206B6F}" type="pres">
      <dgm:prSet presAssocID="{D13C2DEE-6878-43E9-925C-1C791E94582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D9D3FCE-800D-4FBE-9A0E-8155F3C112DF}" type="pres">
      <dgm:prSet presAssocID="{3A353BFE-5C21-4422-85AD-57EE4A1091FC}" presName="hierRoot2" presStyleCnt="0"/>
      <dgm:spPr/>
    </dgm:pt>
    <dgm:pt modelId="{ED3CEE9F-EF96-4048-8A7D-1680F24C72CC}" type="pres">
      <dgm:prSet presAssocID="{3A353BFE-5C21-4422-85AD-57EE4A1091FC}" presName="composite2" presStyleCnt="0"/>
      <dgm:spPr/>
    </dgm:pt>
    <dgm:pt modelId="{F16DE822-82CD-4F87-B200-AB453962EE86}" type="pres">
      <dgm:prSet presAssocID="{3A353BFE-5C21-4422-85AD-57EE4A1091FC}" presName="background2" presStyleLbl="node2" presStyleIdx="1" presStyleCnt="2"/>
      <dgm:spPr/>
    </dgm:pt>
    <dgm:pt modelId="{B532DD0D-2C72-4462-90AD-6EC23EA86F7E}" type="pres">
      <dgm:prSet presAssocID="{3A353BFE-5C21-4422-85AD-57EE4A1091FC}" presName="text2" presStyleLbl="fgAcc2" presStyleIdx="1" presStyleCnt="2" custScaleX="271201" custLinFactY="-192795" custLinFactNeighborX="-88258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FE0D53-21F3-4E8C-BC31-CAFE58F1E3BB}" type="pres">
      <dgm:prSet presAssocID="{3A353BFE-5C21-4422-85AD-57EE4A1091FC}" presName="hierChild3" presStyleCnt="0"/>
      <dgm:spPr/>
    </dgm:pt>
    <dgm:pt modelId="{DE2CA4AA-5F0E-4011-8EB9-A7203ED40F9B}" type="pres">
      <dgm:prSet presAssocID="{AFF85830-DF9F-49E9-9A25-88E774730A28}" presName="Name17" presStyleLbl="parChTrans1D3" presStyleIdx="2" presStyleCnt="6"/>
      <dgm:spPr/>
      <dgm:t>
        <a:bodyPr/>
        <a:lstStyle/>
        <a:p>
          <a:endParaRPr lang="ru-RU"/>
        </a:p>
      </dgm:t>
    </dgm:pt>
    <dgm:pt modelId="{825FBC57-ABF5-4D94-8E5D-01B0FFC68ADA}" type="pres">
      <dgm:prSet presAssocID="{14C98710-F0F0-40ED-BE59-FA6DA95E6454}" presName="hierRoot3" presStyleCnt="0"/>
      <dgm:spPr/>
    </dgm:pt>
    <dgm:pt modelId="{976A2D78-309A-49C3-97D0-2A54628FE74A}" type="pres">
      <dgm:prSet presAssocID="{14C98710-F0F0-40ED-BE59-FA6DA95E6454}" presName="composite3" presStyleCnt="0"/>
      <dgm:spPr/>
    </dgm:pt>
    <dgm:pt modelId="{915B3256-A2E1-4CB8-BD0B-A0A08FE8904E}" type="pres">
      <dgm:prSet presAssocID="{14C98710-F0F0-40ED-BE59-FA6DA95E6454}" presName="background3" presStyleLbl="node3" presStyleIdx="2" presStyleCnt="6"/>
      <dgm:spPr/>
    </dgm:pt>
    <dgm:pt modelId="{318740C8-8F72-438B-8AC3-83826E7F3345}" type="pres">
      <dgm:prSet presAssocID="{14C98710-F0F0-40ED-BE59-FA6DA95E6454}" presName="text3" presStyleLbl="fgAcc3" presStyleIdx="2" presStyleCnt="6" custScaleX="285541" custLinFactX="-100000" custLinFactY="-144166" custLinFactNeighborX="-159781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8812C6-16CA-489A-A3D7-4EBB145E5DAC}" type="pres">
      <dgm:prSet presAssocID="{14C98710-F0F0-40ED-BE59-FA6DA95E6454}" presName="hierChild4" presStyleCnt="0"/>
      <dgm:spPr/>
    </dgm:pt>
    <dgm:pt modelId="{3843C20F-64EA-47BC-84DF-61D499205E0C}" type="pres">
      <dgm:prSet presAssocID="{31844D98-8972-4E94-9ABE-983DCD72B343}" presName="Name17" presStyleLbl="parChTrans1D3" presStyleIdx="3" presStyleCnt="6"/>
      <dgm:spPr/>
      <dgm:t>
        <a:bodyPr/>
        <a:lstStyle/>
        <a:p>
          <a:endParaRPr lang="ru-RU"/>
        </a:p>
      </dgm:t>
    </dgm:pt>
    <dgm:pt modelId="{5D8B0804-43C5-4A50-9EAB-01D59E7D3D49}" type="pres">
      <dgm:prSet presAssocID="{876EBD89-BF5A-453D-9F38-86383A11D4D2}" presName="hierRoot3" presStyleCnt="0"/>
      <dgm:spPr/>
    </dgm:pt>
    <dgm:pt modelId="{F796C281-E5C4-4142-8641-E99FB0505D4E}" type="pres">
      <dgm:prSet presAssocID="{876EBD89-BF5A-453D-9F38-86383A11D4D2}" presName="composite3" presStyleCnt="0"/>
      <dgm:spPr/>
    </dgm:pt>
    <dgm:pt modelId="{753E905E-3C28-4DAB-85E1-D50B1E6A3D1E}" type="pres">
      <dgm:prSet presAssocID="{876EBD89-BF5A-453D-9F38-86383A11D4D2}" presName="background3" presStyleLbl="node3" presStyleIdx="3" presStyleCnt="6"/>
      <dgm:spPr/>
    </dgm:pt>
    <dgm:pt modelId="{5194735D-1ACB-4487-B111-EF8E4D6D3FAD}" type="pres">
      <dgm:prSet presAssocID="{876EBD89-BF5A-453D-9F38-86383A11D4D2}" presName="text3" presStyleLbl="fgAcc3" presStyleIdx="3" presStyleCnt="6" custScaleX="284020" custLinFactX="-236171" custLinFactY="-60322" custLinFactNeighborX="-3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5C9D25-2638-4FA5-8F2C-7D8FC7FAE59D}" type="pres">
      <dgm:prSet presAssocID="{876EBD89-BF5A-453D-9F38-86383A11D4D2}" presName="hierChild4" presStyleCnt="0"/>
      <dgm:spPr/>
    </dgm:pt>
    <dgm:pt modelId="{781E0FD6-4D75-4DC4-A2CB-C337399EF375}" type="pres">
      <dgm:prSet presAssocID="{1C7B591B-2A45-49CD-8B66-AC2706E0E6C4}" presName="Name17" presStyleLbl="parChTrans1D3" presStyleIdx="4" presStyleCnt="6"/>
      <dgm:spPr/>
      <dgm:t>
        <a:bodyPr/>
        <a:lstStyle/>
        <a:p>
          <a:endParaRPr lang="ru-RU"/>
        </a:p>
      </dgm:t>
    </dgm:pt>
    <dgm:pt modelId="{AEBE9476-9E32-4809-8EC7-E426B26B069E}" type="pres">
      <dgm:prSet presAssocID="{2CB6397F-9166-433D-8971-50E6E7D5D4B8}" presName="hierRoot3" presStyleCnt="0"/>
      <dgm:spPr/>
    </dgm:pt>
    <dgm:pt modelId="{62D3866D-5721-461E-A874-89D41107DA68}" type="pres">
      <dgm:prSet presAssocID="{2CB6397F-9166-433D-8971-50E6E7D5D4B8}" presName="composite3" presStyleCnt="0"/>
      <dgm:spPr/>
    </dgm:pt>
    <dgm:pt modelId="{64947D89-C4D2-45E0-A224-5637831C1F04}" type="pres">
      <dgm:prSet presAssocID="{2CB6397F-9166-433D-8971-50E6E7D5D4B8}" presName="background3" presStyleLbl="node3" presStyleIdx="4" presStyleCnt="6"/>
      <dgm:spPr/>
    </dgm:pt>
    <dgm:pt modelId="{69A29D6D-CB06-45A3-A231-F8D8BE075B9C}" type="pres">
      <dgm:prSet presAssocID="{2CB6397F-9166-433D-8971-50E6E7D5D4B8}" presName="text3" presStyleLbl="fgAcc3" presStyleIdx="4" presStyleCnt="6" custScaleX="415626" custLinFactX="-400000" custLinFactNeighborX="-435122" custLinFactNeighborY="880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C85583-1E32-4A0A-9F41-32CEB31849F0}" type="pres">
      <dgm:prSet presAssocID="{2CB6397F-9166-433D-8971-50E6E7D5D4B8}" presName="hierChild4" presStyleCnt="0"/>
      <dgm:spPr/>
    </dgm:pt>
    <dgm:pt modelId="{867746E0-DB40-4731-8115-7DE5CD97BAD5}" type="pres">
      <dgm:prSet presAssocID="{2DF218EC-D3E3-43A8-829D-07A394ACE261}" presName="Name17" presStyleLbl="parChTrans1D3" presStyleIdx="5" presStyleCnt="6"/>
      <dgm:spPr/>
      <dgm:t>
        <a:bodyPr/>
        <a:lstStyle/>
        <a:p>
          <a:endParaRPr lang="ru-RU"/>
        </a:p>
      </dgm:t>
    </dgm:pt>
    <dgm:pt modelId="{8ACCD963-088E-46CC-839D-B83D64F35E9F}" type="pres">
      <dgm:prSet presAssocID="{01E93E93-E815-4CE5-B9DC-913E0ED0C54C}" presName="hierRoot3" presStyleCnt="0"/>
      <dgm:spPr/>
    </dgm:pt>
    <dgm:pt modelId="{D8ABDCB8-0EAD-4C9F-B1F2-45BEC269F41E}" type="pres">
      <dgm:prSet presAssocID="{01E93E93-E815-4CE5-B9DC-913E0ED0C54C}" presName="composite3" presStyleCnt="0"/>
      <dgm:spPr/>
    </dgm:pt>
    <dgm:pt modelId="{6D24072A-C748-4726-8A5E-FAF450C62AEC}" type="pres">
      <dgm:prSet presAssocID="{01E93E93-E815-4CE5-B9DC-913E0ED0C54C}" presName="background3" presStyleLbl="node3" presStyleIdx="5" presStyleCnt="6"/>
      <dgm:spPr/>
    </dgm:pt>
    <dgm:pt modelId="{994D913B-3258-488C-B2A1-7965BD68FA1C}" type="pres">
      <dgm:prSet presAssocID="{01E93E93-E815-4CE5-B9DC-913E0ED0C54C}" presName="text3" presStyleLbl="fgAcc3" presStyleIdx="5" presStyleCnt="6" custScaleX="355037" custLinFactX="-547977" custLinFactY="114832" custLinFactNeighborX="-6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C3E70F-8826-4982-A937-F7F8D05B5305}" type="pres">
      <dgm:prSet presAssocID="{01E93E93-E815-4CE5-B9DC-913E0ED0C54C}" presName="hierChild4" presStyleCnt="0"/>
      <dgm:spPr/>
    </dgm:pt>
  </dgm:ptLst>
  <dgm:cxnLst>
    <dgm:cxn modelId="{3DEC9CF3-AE6A-4CEE-ADF7-345DC81EB9F6}" srcId="{FEA0BCAC-BEF1-4636-AF87-D02B6E1B9D52}" destId="{3A353BFE-5C21-4422-85AD-57EE4A1091FC}" srcOrd="1" destOrd="0" parTransId="{D13C2DEE-6878-43E9-925C-1C791E945822}" sibTransId="{9CE5B57F-D67A-40BA-9A99-A0C0537E3447}"/>
    <dgm:cxn modelId="{BD2ADEEB-988D-4105-AC3E-0C96ED0ACCC1}" srcId="{1DB89FC3-8D2A-4F7E-89E9-22F7CD4373B9}" destId="{4CC56635-E24B-4ECF-8255-DD1069E0D600}" srcOrd="2" destOrd="0" parTransId="{4E7AD7B0-6468-4803-8FCC-254194E0AF50}" sibTransId="{CB94267D-066A-46E2-899B-70254D57DCD7}"/>
    <dgm:cxn modelId="{1F3F6BCD-12EE-4531-8486-67BC3720B33E}" type="presOf" srcId="{0FC4326A-64B1-4DD9-A1B7-3ADAF55D3EB5}" destId="{4F03F4B5-4A87-439A-85EC-8D27DBB0248E}" srcOrd="0" destOrd="0" presId="urn:microsoft.com/office/officeart/2005/8/layout/hierarchy1"/>
    <dgm:cxn modelId="{3130A72E-D9BA-48A0-99B8-922CD5297DB2}" type="presOf" srcId="{2CB6397F-9166-433D-8971-50E6E7D5D4B8}" destId="{69A29D6D-CB06-45A3-A231-F8D8BE075B9C}" srcOrd="0" destOrd="0" presId="urn:microsoft.com/office/officeart/2005/8/layout/hierarchy1"/>
    <dgm:cxn modelId="{DC6720D3-0B67-4603-A84C-B3F7D89969FE}" type="presOf" srcId="{C2498054-0C9E-4C03-94FA-58D5780E99B8}" destId="{972772E1-7E0F-4E8C-B5A5-C66C13E15E4E}" srcOrd="0" destOrd="0" presId="urn:microsoft.com/office/officeart/2005/8/layout/hierarchy1"/>
    <dgm:cxn modelId="{54AF4DBE-384D-4788-8A3B-57C926785879}" type="presOf" srcId="{14C98710-F0F0-40ED-BE59-FA6DA95E6454}" destId="{318740C8-8F72-438B-8AC3-83826E7F3345}" srcOrd="0" destOrd="0" presId="urn:microsoft.com/office/officeart/2005/8/layout/hierarchy1"/>
    <dgm:cxn modelId="{8E7491AF-E601-40C2-8B84-D957840BCE80}" srcId="{1DB89FC3-8D2A-4F7E-89E9-22F7CD4373B9}" destId="{F95EA544-2AC0-4699-88F7-903B2A321090}" srcOrd="1" destOrd="0" parTransId="{CB0C96C5-A703-46B0-BE63-0ECD07248B3D}" sibTransId="{15E63A2C-5435-4A76-8CD5-0131E21E6438}"/>
    <dgm:cxn modelId="{422C36A9-3191-469A-BC78-CC70CD6D8358}" type="presOf" srcId="{4C773D7D-69C5-4473-969A-E9CCD717B879}" destId="{38D4EF3D-8D70-4F78-B830-C7D24F83E05E}" srcOrd="0" destOrd="0" presId="urn:microsoft.com/office/officeart/2005/8/layout/hierarchy1"/>
    <dgm:cxn modelId="{A970014A-E2F6-4692-AE44-75DB11031EBD}" type="presOf" srcId="{93ADDA5A-D304-49E8-8782-9E875687D020}" destId="{1E081FE9-BF65-499A-AFF5-9A9A8CA9BD5D}" srcOrd="0" destOrd="0" presId="urn:microsoft.com/office/officeart/2005/8/layout/hierarchy1"/>
    <dgm:cxn modelId="{A5A42373-B6C1-4C85-9273-7C4EBD97F902}" srcId="{1612EA4F-2FBD-4BFC-9C65-71604A5C3081}" destId="{1DB89FC3-8D2A-4F7E-89E9-22F7CD4373B9}" srcOrd="0" destOrd="0" parTransId="{DD4E1D3B-7744-4E4C-87FC-C5A84C9BE06C}" sibTransId="{C5FF7B08-990C-40EB-93AC-9BD8E41D1F3D}"/>
    <dgm:cxn modelId="{444C8571-971F-47BE-B2CF-CC45E3118E97}" type="presOf" srcId="{1612EA4F-2FBD-4BFC-9C65-71604A5C3081}" destId="{08A95FE4-358E-4D43-B9EC-CAB70EF64C59}" srcOrd="0" destOrd="0" presId="urn:microsoft.com/office/officeart/2005/8/layout/hierarchy1"/>
    <dgm:cxn modelId="{BD595DDD-0B0A-4159-9599-7F30651A37D9}" type="presOf" srcId="{CB0C96C5-A703-46B0-BE63-0ECD07248B3D}" destId="{0254B72E-C876-4B95-8F8D-DFE9AFC61F3B}" srcOrd="0" destOrd="0" presId="urn:microsoft.com/office/officeart/2005/8/layout/hierarchy1"/>
    <dgm:cxn modelId="{B012D2C2-4EA7-4CE0-9750-9C8E2AA8D2CE}" type="presOf" srcId="{5E6DDE43-930D-435F-B580-542DCB2D549C}" destId="{E1CCC1D7-8045-4769-B3F4-571D7D6BC8E1}" srcOrd="0" destOrd="0" presId="urn:microsoft.com/office/officeart/2005/8/layout/hierarchy1"/>
    <dgm:cxn modelId="{4AE73D15-46ED-49CE-9DF7-470F84B958C8}" srcId="{3A353BFE-5C21-4422-85AD-57EE4A1091FC}" destId="{14C98710-F0F0-40ED-BE59-FA6DA95E6454}" srcOrd="0" destOrd="0" parTransId="{AFF85830-DF9F-49E9-9A25-88E774730A28}" sibTransId="{9FFFEB91-2920-4CA1-A26F-6499892F7164}"/>
    <dgm:cxn modelId="{F34F75D3-1BCF-4BB5-9BCE-F61959CAB22B}" type="presOf" srcId="{D13C2DEE-6878-43E9-925C-1C791E945822}" destId="{0C354047-FE84-43F9-854A-4E17DA206B6F}" srcOrd="0" destOrd="0" presId="urn:microsoft.com/office/officeart/2005/8/layout/hierarchy1"/>
    <dgm:cxn modelId="{FE9095D7-B618-4C50-872D-F06A26B20C08}" srcId="{1612EA4F-2FBD-4BFC-9C65-71604A5C3081}" destId="{4C11A196-37FD-49A1-9AAD-16709A57427C}" srcOrd="1" destOrd="0" parTransId="{C2498054-0C9E-4C03-94FA-58D5780E99B8}" sibTransId="{BE086EE2-FE8C-4C0D-843B-EB3C45BE9ED4}"/>
    <dgm:cxn modelId="{BF86E2F2-BCC9-4682-B9C8-4EE3A7540DF1}" srcId="{3A353BFE-5C21-4422-85AD-57EE4A1091FC}" destId="{01E93E93-E815-4CE5-B9DC-913E0ED0C54C}" srcOrd="3" destOrd="0" parTransId="{2DF218EC-D3E3-43A8-829D-07A394ACE261}" sibTransId="{08BFD45C-6FEE-400B-87DB-33B3EED480D1}"/>
    <dgm:cxn modelId="{01CF6CE3-4371-4439-8659-085E4378B422}" type="presOf" srcId="{1C7B591B-2A45-49CD-8B66-AC2706E0E6C4}" destId="{781E0FD6-4D75-4DC4-A2CB-C337399EF375}" srcOrd="0" destOrd="0" presId="urn:microsoft.com/office/officeart/2005/8/layout/hierarchy1"/>
    <dgm:cxn modelId="{C06D214B-6D17-43B3-8EA5-F8A77AF3C344}" type="presOf" srcId="{4E7AD7B0-6468-4803-8FCC-254194E0AF50}" destId="{BE96727F-D4E7-4DB8-82E5-93F28D31B77C}" srcOrd="0" destOrd="0" presId="urn:microsoft.com/office/officeart/2005/8/layout/hierarchy1"/>
    <dgm:cxn modelId="{30AC2D3A-1134-4EFE-992B-4B49B5CAACE2}" srcId="{3A353BFE-5C21-4422-85AD-57EE4A1091FC}" destId="{2CB6397F-9166-433D-8971-50E6E7D5D4B8}" srcOrd="2" destOrd="0" parTransId="{1C7B591B-2A45-49CD-8B66-AC2706E0E6C4}" sibTransId="{62DA74B6-C152-46AB-9F09-8AA15AE88AAE}"/>
    <dgm:cxn modelId="{ADDE29E4-5E97-472A-8834-631E3E1F12BA}" type="presOf" srcId="{4C11A196-37FD-49A1-9AAD-16709A57427C}" destId="{A719836F-D6A8-404A-80D4-E843C0760121}" srcOrd="0" destOrd="0" presId="urn:microsoft.com/office/officeart/2005/8/layout/hierarchy1"/>
    <dgm:cxn modelId="{7C9D46EC-AF8F-4EC1-8F6F-6C2DA1E57E41}" srcId="{FEA0BCAC-BEF1-4636-AF87-D02B6E1B9D52}" destId="{1612EA4F-2FBD-4BFC-9C65-71604A5C3081}" srcOrd="0" destOrd="0" parTransId="{FF1A587D-A5BF-4EA3-AEB9-5411EAA809A4}" sibTransId="{29781E0E-B93C-4168-8F56-E29AAA42CCAA}"/>
    <dgm:cxn modelId="{D415D844-CEF1-4C7A-A298-23D3CBB9719C}" type="presOf" srcId="{00DB98EC-BD69-49AE-B651-FC59F75154AF}" destId="{3B0BA356-EB96-4FAB-9B6B-2EF6877E4A20}" srcOrd="0" destOrd="0" presId="urn:microsoft.com/office/officeart/2005/8/layout/hierarchy1"/>
    <dgm:cxn modelId="{02D2AB73-CC2A-4C02-B327-64E2A8C94F66}" type="presOf" srcId="{FEA0BCAC-BEF1-4636-AF87-D02B6E1B9D52}" destId="{AC5FCF40-9CA2-4120-8D5D-F7040CC4CB08}" srcOrd="0" destOrd="0" presId="urn:microsoft.com/office/officeart/2005/8/layout/hierarchy1"/>
    <dgm:cxn modelId="{503269BD-A105-446C-B024-FC16F0D3BAB1}" type="presOf" srcId="{FF1A587D-A5BF-4EA3-AEB9-5411EAA809A4}" destId="{4D21532C-EF11-4E4E-8538-9B035775FE78}" srcOrd="0" destOrd="0" presId="urn:microsoft.com/office/officeart/2005/8/layout/hierarchy1"/>
    <dgm:cxn modelId="{8A660843-0C5E-40D7-8CD7-87010974AE61}" type="presOf" srcId="{C86025CB-1392-40A3-A511-C06B0E4FA516}" destId="{AA1AA092-A865-49A0-AB23-9A7CC6635467}" srcOrd="0" destOrd="0" presId="urn:microsoft.com/office/officeart/2005/8/layout/hierarchy1"/>
    <dgm:cxn modelId="{4267EFDD-A9EA-4351-B0F1-2B8236650478}" srcId="{4C11A196-37FD-49A1-9AAD-16709A57427C}" destId="{00DB98EC-BD69-49AE-B651-FC59F75154AF}" srcOrd="1" destOrd="0" parTransId="{93ADDA5A-D304-49E8-8782-9E875687D020}" sibTransId="{96173F04-99AD-4731-8229-CB263823DDC5}"/>
    <dgm:cxn modelId="{ABBBD278-5F67-4188-A262-012F7F1A963D}" type="presOf" srcId="{DD4E1D3B-7744-4E4C-87FC-C5A84C9BE06C}" destId="{36963C4C-4872-48D4-BC03-CDB30ED5B6F9}" srcOrd="0" destOrd="0" presId="urn:microsoft.com/office/officeart/2005/8/layout/hierarchy1"/>
    <dgm:cxn modelId="{5011283D-44C1-4F40-A8BA-68498A80FA8E}" type="presOf" srcId="{01E93E93-E815-4CE5-B9DC-913E0ED0C54C}" destId="{994D913B-3258-488C-B2A1-7965BD68FA1C}" srcOrd="0" destOrd="0" presId="urn:microsoft.com/office/officeart/2005/8/layout/hierarchy1"/>
    <dgm:cxn modelId="{25C316B1-B77F-439C-963B-5F7DC1AAC2EC}" type="presOf" srcId="{F95EA544-2AC0-4699-88F7-903B2A321090}" destId="{0CF9542A-7D05-4E6D-8AA5-982C6588F764}" srcOrd="0" destOrd="0" presId="urn:microsoft.com/office/officeart/2005/8/layout/hierarchy1"/>
    <dgm:cxn modelId="{537ECB64-1C5C-4BFF-9249-7B98C524FDD1}" srcId="{4C773D7D-69C5-4473-969A-E9CCD717B879}" destId="{FEA0BCAC-BEF1-4636-AF87-D02B6E1B9D52}" srcOrd="0" destOrd="0" parTransId="{AE3487CE-813D-4168-89D9-0FC58D9B1D57}" sibTransId="{CBE989F0-4054-48C0-800B-647FFDD3226B}"/>
    <dgm:cxn modelId="{874CC5E7-642A-4E18-9F18-601FF003F11E}" type="presOf" srcId="{3A353BFE-5C21-4422-85AD-57EE4A1091FC}" destId="{B532DD0D-2C72-4462-90AD-6EC23EA86F7E}" srcOrd="0" destOrd="0" presId="urn:microsoft.com/office/officeart/2005/8/layout/hierarchy1"/>
    <dgm:cxn modelId="{23D5324E-7880-4385-AC7D-E976B894772B}" type="presOf" srcId="{31844D98-8972-4E94-9ABE-983DCD72B343}" destId="{3843C20F-64EA-47BC-84DF-61D499205E0C}" srcOrd="0" destOrd="0" presId="urn:microsoft.com/office/officeart/2005/8/layout/hierarchy1"/>
    <dgm:cxn modelId="{6FDD3611-C53D-471B-BE19-916A0AFF9F74}" srcId="{4C11A196-37FD-49A1-9AAD-16709A57427C}" destId="{546D970C-8E19-4AA2-8570-291D468C5AE4}" srcOrd="0" destOrd="0" parTransId="{FEDEE8D9-768E-485D-9274-BD02F475CA0D}" sibTransId="{94665D9B-234B-4D47-93F3-4F2AACB5913A}"/>
    <dgm:cxn modelId="{05419488-AAD1-4E22-B23D-5E8944B842BD}" type="presOf" srcId="{546D970C-8E19-4AA2-8570-291D468C5AE4}" destId="{FCA85440-2D0A-41F9-8622-F1FF760F143B}" srcOrd="0" destOrd="0" presId="urn:microsoft.com/office/officeart/2005/8/layout/hierarchy1"/>
    <dgm:cxn modelId="{F34D2884-D93E-4989-8490-D0170F4990AA}" type="presOf" srcId="{AFF85830-DF9F-49E9-9A25-88E774730A28}" destId="{DE2CA4AA-5F0E-4011-8EB9-A7203ED40F9B}" srcOrd="0" destOrd="0" presId="urn:microsoft.com/office/officeart/2005/8/layout/hierarchy1"/>
    <dgm:cxn modelId="{BBC3D5E1-9E09-466B-A3D0-E134A8917B01}" srcId="{3A353BFE-5C21-4422-85AD-57EE4A1091FC}" destId="{876EBD89-BF5A-453D-9F38-86383A11D4D2}" srcOrd="1" destOrd="0" parTransId="{31844D98-8972-4E94-9ABE-983DCD72B343}" sibTransId="{8BB32604-432E-49A6-B4BF-75FEDE570FB4}"/>
    <dgm:cxn modelId="{8C642B3C-B6FD-44F0-93EC-3B29173F1DCB}" type="presOf" srcId="{876EBD89-BF5A-453D-9F38-86383A11D4D2}" destId="{5194735D-1ACB-4487-B111-EF8E4D6D3FAD}" srcOrd="0" destOrd="0" presId="urn:microsoft.com/office/officeart/2005/8/layout/hierarchy1"/>
    <dgm:cxn modelId="{A13B9A78-1F24-4DB3-A170-577337C37F1D}" type="presOf" srcId="{2DF218EC-D3E3-43A8-829D-07A394ACE261}" destId="{867746E0-DB40-4731-8115-7DE5CD97BAD5}" srcOrd="0" destOrd="0" presId="urn:microsoft.com/office/officeart/2005/8/layout/hierarchy1"/>
    <dgm:cxn modelId="{B187471B-E887-45A9-A6C2-0BFBD360EF7E}" srcId="{1DB89FC3-8D2A-4F7E-89E9-22F7CD4373B9}" destId="{C86025CB-1392-40A3-A511-C06B0E4FA516}" srcOrd="0" destOrd="0" parTransId="{64901B8C-700E-41BF-AE17-03516CA79367}" sibTransId="{FE22DC6D-F72C-44F6-88AD-41787CF1D681}"/>
    <dgm:cxn modelId="{999782EE-4F26-4779-8108-A33C1A301C3A}" srcId="{4C11A196-37FD-49A1-9AAD-16709A57427C}" destId="{0FC4326A-64B1-4DD9-A1B7-3ADAF55D3EB5}" srcOrd="2" destOrd="0" parTransId="{5E6DDE43-930D-435F-B580-542DCB2D549C}" sibTransId="{8AA456CD-5BB0-4CB3-853E-79EC2D6025DE}"/>
    <dgm:cxn modelId="{213184CF-1E5B-463B-B5B4-AD3691F2C6A6}" type="presOf" srcId="{4CC56635-E24B-4ECF-8255-DD1069E0D600}" destId="{5A7BB10B-E22B-489F-98B0-507B6ED457A8}" srcOrd="0" destOrd="0" presId="urn:microsoft.com/office/officeart/2005/8/layout/hierarchy1"/>
    <dgm:cxn modelId="{6354981E-476D-4F1E-B35E-62050E0C39B7}" type="presOf" srcId="{64901B8C-700E-41BF-AE17-03516CA79367}" destId="{268CDF4F-B257-43F9-9118-4F3BB5FB21BD}" srcOrd="0" destOrd="0" presId="urn:microsoft.com/office/officeart/2005/8/layout/hierarchy1"/>
    <dgm:cxn modelId="{E7DBFE5F-A89B-42BD-B125-330E085D45A6}" type="presOf" srcId="{1DB89FC3-8D2A-4F7E-89E9-22F7CD4373B9}" destId="{DC849647-145B-4660-B402-448EEC1FA42B}" srcOrd="0" destOrd="0" presId="urn:microsoft.com/office/officeart/2005/8/layout/hierarchy1"/>
    <dgm:cxn modelId="{E214D2EA-753A-44C8-9DD2-7D84EF05FE55}" type="presOf" srcId="{FEDEE8D9-768E-485D-9274-BD02F475CA0D}" destId="{AF3DE6EC-725F-4C19-9329-FB700EF2717A}" srcOrd="0" destOrd="0" presId="urn:microsoft.com/office/officeart/2005/8/layout/hierarchy1"/>
    <dgm:cxn modelId="{8A847428-5F88-44AC-B80C-88B9CBFE2B1E}" type="presParOf" srcId="{38D4EF3D-8D70-4F78-B830-C7D24F83E05E}" destId="{D97E58B1-AC1B-47DC-B368-307D7BD609AB}" srcOrd="0" destOrd="0" presId="urn:microsoft.com/office/officeart/2005/8/layout/hierarchy1"/>
    <dgm:cxn modelId="{92F7C5F3-4776-4ECC-ADA5-F6FA67D7DC0C}" type="presParOf" srcId="{D97E58B1-AC1B-47DC-B368-307D7BD609AB}" destId="{D55551C7-044D-45A7-A479-26B1F75486AF}" srcOrd="0" destOrd="0" presId="urn:microsoft.com/office/officeart/2005/8/layout/hierarchy1"/>
    <dgm:cxn modelId="{AF5D29F5-6AC2-4DC1-B2F8-86FBD9770694}" type="presParOf" srcId="{D55551C7-044D-45A7-A479-26B1F75486AF}" destId="{F41D9D08-0A6F-449A-B1BA-888E34BC1706}" srcOrd="0" destOrd="0" presId="urn:microsoft.com/office/officeart/2005/8/layout/hierarchy1"/>
    <dgm:cxn modelId="{0E309D55-F604-4276-AA21-76C91E2DF23F}" type="presParOf" srcId="{D55551C7-044D-45A7-A479-26B1F75486AF}" destId="{AC5FCF40-9CA2-4120-8D5D-F7040CC4CB08}" srcOrd="1" destOrd="0" presId="urn:microsoft.com/office/officeart/2005/8/layout/hierarchy1"/>
    <dgm:cxn modelId="{9CFAC055-DDEE-4E88-8DDA-9ABBE375E69B}" type="presParOf" srcId="{D97E58B1-AC1B-47DC-B368-307D7BD609AB}" destId="{76813D59-D007-4A42-A15C-400271EB95DD}" srcOrd="1" destOrd="0" presId="urn:microsoft.com/office/officeart/2005/8/layout/hierarchy1"/>
    <dgm:cxn modelId="{88486AB8-3FFE-44E2-8785-37438010EFCE}" type="presParOf" srcId="{76813D59-D007-4A42-A15C-400271EB95DD}" destId="{4D21532C-EF11-4E4E-8538-9B035775FE78}" srcOrd="0" destOrd="0" presId="urn:microsoft.com/office/officeart/2005/8/layout/hierarchy1"/>
    <dgm:cxn modelId="{CEFB5A32-4085-4BA5-AC9B-84476953E4BF}" type="presParOf" srcId="{76813D59-D007-4A42-A15C-400271EB95DD}" destId="{CB196A06-15DB-4B51-AA68-D407FE4ACBB7}" srcOrd="1" destOrd="0" presId="urn:microsoft.com/office/officeart/2005/8/layout/hierarchy1"/>
    <dgm:cxn modelId="{5F743A6A-9C4F-461F-A26D-2B12F6CCE5D3}" type="presParOf" srcId="{CB196A06-15DB-4B51-AA68-D407FE4ACBB7}" destId="{FA74114B-6E3D-4129-B0E5-824AA0C85749}" srcOrd="0" destOrd="0" presId="urn:microsoft.com/office/officeart/2005/8/layout/hierarchy1"/>
    <dgm:cxn modelId="{04FDCE94-8111-4ECC-9433-4938FFBB3B2D}" type="presParOf" srcId="{FA74114B-6E3D-4129-B0E5-824AA0C85749}" destId="{4B7746A4-03F4-4779-B253-4688425ECA14}" srcOrd="0" destOrd="0" presId="urn:microsoft.com/office/officeart/2005/8/layout/hierarchy1"/>
    <dgm:cxn modelId="{3D095C26-753C-499A-AE53-7C42E4D7256C}" type="presParOf" srcId="{FA74114B-6E3D-4129-B0E5-824AA0C85749}" destId="{08A95FE4-358E-4D43-B9EC-CAB70EF64C59}" srcOrd="1" destOrd="0" presId="urn:microsoft.com/office/officeart/2005/8/layout/hierarchy1"/>
    <dgm:cxn modelId="{013CD762-7268-4E77-9271-33074AE01DFA}" type="presParOf" srcId="{CB196A06-15DB-4B51-AA68-D407FE4ACBB7}" destId="{217DBDD1-A512-4B3D-A902-75240F7AFCEA}" srcOrd="1" destOrd="0" presId="urn:microsoft.com/office/officeart/2005/8/layout/hierarchy1"/>
    <dgm:cxn modelId="{E7A7EF31-4116-43C2-8732-EB3F9727A035}" type="presParOf" srcId="{217DBDD1-A512-4B3D-A902-75240F7AFCEA}" destId="{36963C4C-4872-48D4-BC03-CDB30ED5B6F9}" srcOrd="0" destOrd="0" presId="urn:microsoft.com/office/officeart/2005/8/layout/hierarchy1"/>
    <dgm:cxn modelId="{508955EC-795C-403D-9425-262516069E94}" type="presParOf" srcId="{217DBDD1-A512-4B3D-A902-75240F7AFCEA}" destId="{010D526B-2A74-4D87-A7E8-0FC8CB05237A}" srcOrd="1" destOrd="0" presId="urn:microsoft.com/office/officeart/2005/8/layout/hierarchy1"/>
    <dgm:cxn modelId="{C63FED6D-F7D4-4D80-B3A0-341FC9766167}" type="presParOf" srcId="{010D526B-2A74-4D87-A7E8-0FC8CB05237A}" destId="{BD6F9846-A5F3-449C-B52F-FEA80159743B}" srcOrd="0" destOrd="0" presId="urn:microsoft.com/office/officeart/2005/8/layout/hierarchy1"/>
    <dgm:cxn modelId="{89F27FBF-C2DE-46C4-9AFE-EA96FA5F94AE}" type="presParOf" srcId="{BD6F9846-A5F3-449C-B52F-FEA80159743B}" destId="{ECDE0E8A-830E-49A9-940B-2EC218B4DFB3}" srcOrd="0" destOrd="0" presId="urn:microsoft.com/office/officeart/2005/8/layout/hierarchy1"/>
    <dgm:cxn modelId="{7DA28793-A950-44E7-9316-5CF3CA4831DA}" type="presParOf" srcId="{BD6F9846-A5F3-449C-B52F-FEA80159743B}" destId="{DC849647-145B-4660-B402-448EEC1FA42B}" srcOrd="1" destOrd="0" presId="urn:microsoft.com/office/officeart/2005/8/layout/hierarchy1"/>
    <dgm:cxn modelId="{C341335C-BE46-4C75-8F3C-E26CD5876A38}" type="presParOf" srcId="{010D526B-2A74-4D87-A7E8-0FC8CB05237A}" destId="{960D417D-71F0-4FD5-B2B1-21E172BFB9D6}" srcOrd="1" destOrd="0" presId="urn:microsoft.com/office/officeart/2005/8/layout/hierarchy1"/>
    <dgm:cxn modelId="{F77BA0C8-F8F7-43F6-93AB-1F3749044F98}" type="presParOf" srcId="{960D417D-71F0-4FD5-B2B1-21E172BFB9D6}" destId="{268CDF4F-B257-43F9-9118-4F3BB5FB21BD}" srcOrd="0" destOrd="0" presId="urn:microsoft.com/office/officeart/2005/8/layout/hierarchy1"/>
    <dgm:cxn modelId="{AB439BD6-054A-4B6B-BB51-DC0F458092B1}" type="presParOf" srcId="{960D417D-71F0-4FD5-B2B1-21E172BFB9D6}" destId="{D8A12DAF-EA52-43C3-9F30-0C2D13A97590}" srcOrd="1" destOrd="0" presId="urn:microsoft.com/office/officeart/2005/8/layout/hierarchy1"/>
    <dgm:cxn modelId="{29FA18EF-F19D-4E8E-A732-90F93E189E98}" type="presParOf" srcId="{D8A12DAF-EA52-43C3-9F30-0C2D13A97590}" destId="{EA9A05F9-88BB-40DC-B93A-403792B8071D}" srcOrd="0" destOrd="0" presId="urn:microsoft.com/office/officeart/2005/8/layout/hierarchy1"/>
    <dgm:cxn modelId="{56520E15-1BE6-4E5A-BF21-3D4C4D0108A2}" type="presParOf" srcId="{EA9A05F9-88BB-40DC-B93A-403792B8071D}" destId="{E173D8D2-1D9B-47AA-A063-666B5B4F5ECD}" srcOrd="0" destOrd="0" presId="urn:microsoft.com/office/officeart/2005/8/layout/hierarchy1"/>
    <dgm:cxn modelId="{E6352F1A-3AED-480A-BD29-74FA243A03A7}" type="presParOf" srcId="{EA9A05F9-88BB-40DC-B93A-403792B8071D}" destId="{AA1AA092-A865-49A0-AB23-9A7CC6635467}" srcOrd="1" destOrd="0" presId="urn:microsoft.com/office/officeart/2005/8/layout/hierarchy1"/>
    <dgm:cxn modelId="{D70DA8CC-7ED4-4117-9FBD-BC88EE01B2CF}" type="presParOf" srcId="{D8A12DAF-EA52-43C3-9F30-0C2D13A97590}" destId="{D487370A-E676-421D-89FF-BA8123107951}" srcOrd="1" destOrd="0" presId="urn:microsoft.com/office/officeart/2005/8/layout/hierarchy1"/>
    <dgm:cxn modelId="{DA6D7CF5-39FC-4CF0-8044-924EE9835236}" type="presParOf" srcId="{960D417D-71F0-4FD5-B2B1-21E172BFB9D6}" destId="{0254B72E-C876-4B95-8F8D-DFE9AFC61F3B}" srcOrd="2" destOrd="0" presId="urn:microsoft.com/office/officeart/2005/8/layout/hierarchy1"/>
    <dgm:cxn modelId="{978EDD26-FE87-433C-9CE5-666307D6991E}" type="presParOf" srcId="{960D417D-71F0-4FD5-B2B1-21E172BFB9D6}" destId="{D3EC1369-CD0E-4124-A29C-44D9D66B91E2}" srcOrd="3" destOrd="0" presId="urn:microsoft.com/office/officeart/2005/8/layout/hierarchy1"/>
    <dgm:cxn modelId="{EA2591EC-F557-48D7-9C83-CA926970A0BC}" type="presParOf" srcId="{D3EC1369-CD0E-4124-A29C-44D9D66B91E2}" destId="{3D6BA653-76A8-4D4D-98DC-DE217075CE73}" srcOrd="0" destOrd="0" presId="urn:microsoft.com/office/officeart/2005/8/layout/hierarchy1"/>
    <dgm:cxn modelId="{4C4898A7-9EC6-4B0B-AFA3-6881BEA72A21}" type="presParOf" srcId="{3D6BA653-76A8-4D4D-98DC-DE217075CE73}" destId="{5A04DE18-AC65-49A7-9052-856CAD075227}" srcOrd="0" destOrd="0" presId="urn:microsoft.com/office/officeart/2005/8/layout/hierarchy1"/>
    <dgm:cxn modelId="{A7394E3B-C500-4DE6-B977-EB9DE086EE50}" type="presParOf" srcId="{3D6BA653-76A8-4D4D-98DC-DE217075CE73}" destId="{0CF9542A-7D05-4E6D-8AA5-982C6588F764}" srcOrd="1" destOrd="0" presId="urn:microsoft.com/office/officeart/2005/8/layout/hierarchy1"/>
    <dgm:cxn modelId="{EE341C09-15EF-461A-B53B-33F1F5012C69}" type="presParOf" srcId="{D3EC1369-CD0E-4124-A29C-44D9D66B91E2}" destId="{0DE5C3B4-87C8-482E-9443-24572C7736B7}" srcOrd="1" destOrd="0" presId="urn:microsoft.com/office/officeart/2005/8/layout/hierarchy1"/>
    <dgm:cxn modelId="{8E538E95-C868-474F-9E05-FBFDB41BAF27}" type="presParOf" srcId="{960D417D-71F0-4FD5-B2B1-21E172BFB9D6}" destId="{BE96727F-D4E7-4DB8-82E5-93F28D31B77C}" srcOrd="4" destOrd="0" presId="urn:microsoft.com/office/officeart/2005/8/layout/hierarchy1"/>
    <dgm:cxn modelId="{CE4686A2-9E62-4444-B2DE-417B66F145DC}" type="presParOf" srcId="{960D417D-71F0-4FD5-B2B1-21E172BFB9D6}" destId="{D2A1F68C-4D23-46F3-A1FF-264E6F4C766E}" srcOrd="5" destOrd="0" presId="urn:microsoft.com/office/officeart/2005/8/layout/hierarchy1"/>
    <dgm:cxn modelId="{ABEA80B6-DA58-4B90-9072-44B175CD2C44}" type="presParOf" srcId="{D2A1F68C-4D23-46F3-A1FF-264E6F4C766E}" destId="{8B898B60-5C97-489C-B688-AD640B18ED02}" srcOrd="0" destOrd="0" presId="urn:microsoft.com/office/officeart/2005/8/layout/hierarchy1"/>
    <dgm:cxn modelId="{826846AE-AD47-4372-95BD-866794BE5709}" type="presParOf" srcId="{8B898B60-5C97-489C-B688-AD640B18ED02}" destId="{49F94D19-7057-49D5-8493-4FBAE1DFF1BF}" srcOrd="0" destOrd="0" presId="urn:microsoft.com/office/officeart/2005/8/layout/hierarchy1"/>
    <dgm:cxn modelId="{BB88182C-F442-4945-88B0-7E8AFAE4F2C8}" type="presParOf" srcId="{8B898B60-5C97-489C-B688-AD640B18ED02}" destId="{5A7BB10B-E22B-489F-98B0-507B6ED457A8}" srcOrd="1" destOrd="0" presId="urn:microsoft.com/office/officeart/2005/8/layout/hierarchy1"/>
    <dgm:cxn modelId="{6FC21463-26BB-4A4A-A67A-26F9515EA503}" type="presParOf" srcId="{D2A1F68C-4D23-46F3-A1FF-264E6F4C766E}" destId="{36FBD8D4-5797-4B41-B3B6-FBF2D13BE008}" srcOrd="1" destOrd="0" presId="urn:microsoft.com/office/officeart/2005/8/layout/hierarchy1"/>
    <dgm:cxn modelId="{E687374F-6AC1-4FD2-A23B-16DFC0294A75}" type="presParOf" srcId="{217DBDD1-A512-4B3D-A902-75240F7AFCEA}" destId="{972772E1-7E0F-4E8C-B5A5-C66C13E15E4E}" srcOrd="2" destOrd="0" presId="urn:microsoft.com/office/officeart/2005/8/layout/hierarchy1"/>
    <dgm:cxn modelId="{245CF5C6-3732-45D9-B76B-9733757C9199}" type="presParOf" srcId="{217DBDD1-A512-4B3D-A902-75240F7AFCEA}" destId="{CB1CED0A-AA00-4DD8-A921-342F9F3C73DB}" srcOrd="3" destOrd="0" presId="urn:microsoft.com/office/officeart/2005/8/layout/hierarchy1"/>
    <dgm:cxn modelId="{62062301-D6CB-4F1A-BDCF-CFB93FE5C2C9}" type="presParOf" srcId="{CB1CED0A-AA00-4DD8-A921-342F9F3C73DB}" destId="{3CC35942-74BC-4FD0-B622-63272BE8A718}" srcOrd="0" destOrd="0" presId="urn:microsoft.com/office/officeart/2005/8/layout/hierarchy1"/>
    <dgm:cxn modelId="{3A0CC65D-13BB-4AC9-BDE0-40CD341A6E2C}" type="presParOf" srcId="{3CC35942-74BC-4FD0-B622-63272BE8A718}" destId="{6F7E0F9E-F562-4828-850E-6F270237AA28}" srcOrd="0" destOrd="0" presId="urn:microsoft.com/office/officeart/2005/8/layout/hierarchy1"/>
    <dgm:cxn modelId="{5FDC7A33-504F-4E9B-8DDC-43DA0FF3C443}" type="presParOf" srcId="{3CC35942-74BC-4FD0-B622-63272BE8A718}" destId="{A719836F-D6A8-404A-80D4-E843C0760121}" srcOrd="1" destOrd="0" presId="urn:microsoft.com/office/officeart/2005/8/layout/hierarchy1"/>
    <dgm:cxn modelId="{56F075E8-B294-45C0-88C5-4B8E42E7200D}" type="presParOf" srcId="{CB1CED0A-AA00-4DD8-A921-342F9F3C73DB}" destId="{FADDEACF-926E-4C97-A8E0-CA9173798DFC}" srcOrd="1" destOrd="0" presId="urn:microsoft.com/office/officeart/2005/8/layout/hierarchy1"/>
    <dgm:cxn modelId="{5AA68920-769C-4EC3-A9A3-6E8BCE27A620}" type="presParOf" srcId="{FADDEACF-926E-4C97-A8E0-CA9173798DFC}" destId="{AF3DE6EC-725F-4C19-9329-FB700EF2717A}" srcOrd="0" destOrd="0" presId="urn:microsoft.com/office/officeart/2005/8/layout/hierarchy1"/>
    <dgm:cxn modelId="{3456C4E4-44B5-4C80-9F4C-30D3EACE7669}" type="presParOf" srcId="{FADDEACF-926E-4C97-A8E0-CA9173798DFC}" destId="{987AF8B7-9827-453A-8D51-3FCED79B5142}" srcOrd="1" destOrd="0" presId="urn:microsoft.com/office/officeart/2005/8/layout/hierarchy1"/>
    <dgm:cxn modelId="{C756ECD6-C5AF-461C-AFFF-705971C56C67}" type="presParOf" srcId="{987AF8B7-9827-453A-8D51-3FCED79B5142}" destId="{398317A3-49F6-4E54-B733-D12CD930B37B}" srcOrd="0" destOrd="0" presId="urn:microsoft.com/office/officeart/2005/8/layout/hierarchy1"/>
    <dgm:cxn modelId="{957D6B62-1517-472C-848A-591A99CF033F}" type="presParOf" srcId="{398317A3-49F6-4E54-B733-D12CD930B37B}" destId="{2FA29BD0-10E3-4285-B002-AB80214F69EF}" srcOrd="0" destOrd="0" presId="urn:microsoft.com/office/officeart/2005/8/layout/hierarchy1"/>
    <dgm:cxn modelId="{558DAE1C-70FE-461D-931C-E8CCC18315CF}" type="presParOf" srcId="{398317A3-49F6-4E54-B733-D12CD930B37B}" destId="{FCA85440-2D0A-41F9-8622-F1FF760F143B}" srcOrd="1" destOrd="0" presId="urn:microsoft.com/office/officeart/2005/8/layout/hierarchy1"/>
    <dgm:cxn modelId="{68948206-1AF4-4EC1-A804-9D781B9806F1}" type="presParOf" srcId="{987AF8B7-9827-453A-8D51-3FCED79B5142}" destId="{949D6483-CB75-4233-970F-58A41E57E71F}" srcOrd="1" destOrd="0" presId="urn:microsoft.com/office/officeart/2005/8/layout/hierarchy1"/>
    <dgm:cxn modelId="{8C3F43A2-E2B1-4090-88FC-828AB302FA6C}" type="presParOf" srcId="{FADDEACF-926E-4C97-A8E0-CA9173798DFC}" destId="{1E081FE9-BF65-499A-AFF5-9A9A8CA9BD5D}" srcOrd="2" destOrd="0" presId="urn:microsoft.com/office/officeart/2005/8/layout/hierarchy1"/>
    <dgm:cxn modelId="{E923A4A3-50A5-485A-A052-975F8E4F8EB0}" type="presParOf" srcId="{FADDEACF-926E-4C97-A8E0-CA9173798DFC}" destId="{FC8764D4-DA47-4A08-8984-A762A9876EA8}" srcOrd="3" destOrd="0" presId="urn:microsoft.com/office/officeart/2005/8/layout/hierarchy1"/>
    <dgm:cxn modelId="{1E863426-EA4B-45AB-A4BC-C1E4B868BFE6}" type="presParOf" srcId="{FC8764D4-DA47-4A08-8984-A762A9876EA8}" destId="{9AACFE9E-704C-43F9-B023-FD6D4EC7AE32}" srcOrd="0" destOrd="0" presId="urn:microsoft.com/office/officeart/2005/8/layout/hierarchy1"/>
    <dgm:cxn modelId="{2AE0D37A-8A55-4BAA-8068-621A3C6579E5}" type="presParOf" srcId="{9AACFE9E-704C-43F9-B023-FD6D4EC7AE32}" destId="{C18116A0-AE37-4B7B-B6BE-196E7EE94436}" srcOrd="0" destOrd="0" presId="urn:microsoft.com/office/officeart/2005/8/layout/hierarchy1"/>
    <dgm:cxn modelId="{6A2F1E58-8C18-4C60-A2E0-6FFFBB4B9257}" type="presParOf" srcId="{9AACFE9E-704C-43F9-B023-FD6D4EC7AE32}" destId="{3B0BA356-EB96-4FAB-9B6B-2EF6877E4A20}" srcOrd="1" destOrd="0" presId="urn:microsoft.com/office/officeart/2005/8/layout/hierarchy1"/>
    <dgm:cxn modelId="{EAC6024B-3ED9-45D8-8529-9BAAD669F6F7}" type="presParOf" srcId="{FC8764D4-DA47-4A08-8984-A762A9876EA8}" destId="{AC6D75F5-38A6-4F8E-9AE9-33D885C2BF64}" srcOrd="1" destOrd="0" presId="urn:microsoft.com/office/officeart/2005/8/layout/hierarchy1"/>
    <dgm:cxn modelId="{B5723EB7-C342-42B5-802D-7662DC3C457D}" type="presParOf" srcId="{FADDEACF-926E-4C97-A8E0-CA9173798DFC}" destId="{E1CCC1D7-8045-4769-B3F4-571D7D6BC8E1}" srcOrd="4" destOrd="0" presId="urn:microsoft.com/office/officeart/2005/8/layout/hierarchy1"/>
    <dgm:cxn modelId="{9E43979F-0B5B-407E-A786-0CFC74C79ADC}" type="presParOf" srcId="{FADDEACF-926E-4C97-A8E0-CA9173798DFC}" destId="{AB257B51-8E55-4633-B034-3002610D6916}" srcOrd="5" destOrd="0" presId="urn:microsoft.com/office/officeart/2005/8/layout/hierarchy1"/>
    <dgm:cxn modelId="{E5CDEC9B-8798-4602-80A5-9AD6975D2C74}" type="presParOf" srcId="{AB257B51-8E55-4633-B034-3002610D6916}" destId="{450884FF-83B1-4000-9E80-1988097FE774}" srcOrd="0" destOrd="0" presId="urn:microsoft.com/office/officeart/2005/8/layout/hierarchy1"/>
    <dgm:cxn modelId="{69BADF86-8781-4FB1-8F4A-D2EF8F39CD35}" type="presParOf" srcId="{450884FF-83B1-4000-9E80-1988097FE774}" destId="{2C11ED8A-0A02-402D-B126-DBBB403BB4B2}" srcOrd="0" destOrd="0" presId="urn:microsoft.com/office/officeart/2005/8/layout/hierarchy1"/>
    <dgm:cxn modelId="{8EF41A22-3CEC-4B2D-AD69-2223C55A3C23}" type="presParOf" srcId="{450884FF-83B1-4000-9E80-1988097FE774}" destId="{4F03F4B5-4A87-439A-85EC-8D27DBB0248E}" srcOrd="1" destOrd="0" presId="urn:microsoft.com/office/officeart/2005/8/layout/hierarchy1"/>
    <dgm:cxn modelId="{EF866B5D-F105-4FAE-BD16-C5CED3652A13}" type="presParOf" srcId="{AB257B51-8E55-4633-B034-3002610D6916}" destId="{5B3E2E6F-503A-4D95-90E5-D7D040AAE12E}" srcOrd="1" destOrd="0" presId="urn:microsoft.com/office/officeart/2005/8/layout/hierarchy1"/>
    <dgm:cxn modelId="{5234CF8C-6A87-47E9-96E2-AAE4CDE02439}" type="presParOf" srcId="{76813D59-D007-4A42-A15C-400271EB95DD}" destId="{0C354047-FE84-43F9-854A-4E17DA206B6F}" srcOrd="2" destOrd="0" presId="urn:microsoft.com/office/officeart/2005/8/layout/hierarchy1"/>
    <dgm:cxn modelId="{1DAA129D-4F3E-48B5-A529-9CC48AAB81E9}" type="presParOf" srcId="{76813D59-D007-4A42-A15C-400271EB95DD}" destId="{0D9D3FCE-800D-4FBE-9A0E-8155F3C112DF}" srcOrd="3" destOrd="0" presId="urn:microsoft.com/office/officeart/2005/8/layout/hierarchy1"/>
    <dgm:cxn modelId="{0C429861-4B4C-4EE0-AB50-ECCBC534F53A}" type="presParOf" srcId="{0D9D3FCE-800D-4FBE-9A0E-8155F3C112DF}" destId="{ED3CEE9F-EF96-4048-8A7D-1680F24C72CC}" srcOrd="0" destOrd="0" presId="urn:microsoft.com/office/officeart/2005/8/layout/hierarchy1"/>
    <dgm:cxn modelId="{C813940B-EBDF-476D-8CE0-9C49353DEB86}" type="presParOf" srcId="{ED3CEE9F-EF96-4048-8A7D-1680F24C72CC}" destId="{F16DE822-82CD-4F87-B200-AB453962EE86}" srcOrd="0" destOrd="0" presId="urn:microsoft.com/office/officeart/2005/8/layout/hierarchy1"/>
    <dgm:cxn modelId="{23B9B9F8-41E0-4F0F-A035-FA829134E19F}" type="presParOf" srcId="{ED3CEE9F-EF96-4048-8A7D-1680F24C72CC}" destId="{B532DD0D-2C72-4462-90AD-6EC23EA86F7E}" srcOrd="1" destOrd="0" presId="urn:microsoft.com/office/officeart/2005/8/layout/hierarchy1"/>
    <dgm:cxn modelId="{8DBD3990-55AF-4374-96C5-B822A7795C52}" type="presParOf" srcId="{0D9D3FCE-800D-4FBE-9A0E-8155F3C112DF}" destId="{45FE0D53-21F3-4E8C-BC31-CAFE58F1E3BB}" srcOrd="1" destOrd="0" presId="urn:microsoft.com/office/officeart/2005/8/layout/hierarchy1"/>
    <dgm:cxn modelId="{D4FC973F-6C96-47B2-B6CA-32E09CBF7CD3}" type="presParOf" srcId="{45FE0D53-21F3-4E8C-BC31-CAFE58F1E3BB}" destId="{DE2CA4AA-5F0E-4011-8EB9-A7203ED40F9B}" srcOrd="0" destOrd="0" presId="urn:microsoft.com/office/officeart/2005/8/layout/hierarchy1"/>
    <dgm:cxn modelId="{AC4CA0D9-5708-461E-8A08-B93B14DA02DB}" type="presParOf" srcId="{45FE0D53-21F3-4E8C-BC31-CAFE58F1E3BB}" destId="{825FBC57-ABF5-4D94-8E5D-01B0FFC68ADA}" srcOrd="1" destOrd="0" presId="urn:microsoft.com/office/officeart/2005/8/layout/hierarchy1"/>
    <dgm:cxn modelId="{48F5BB47-250D-4EB8-A1D0-056BE2AE8548}" type="presParOf" srcId="{825FBC57-ABF5-4D94-8E5D-01B0FFC68ADA}" destId="{976A2D78-309A-49C3-97D0-2A54628FE74A}" srcOrd="0" destOrd="0" presId="urn:microsoft.com/office/officeart/2005/8/layout/hierarchy1"/>
    <dgm:cxn modelId="{D7588DC6-8C38-4D69-9B7E-DED7BF200C5D}" type="presParOf" srcId="{976A2D78-309A-49C3-97D0-2A54628FE74A}" destId="{915B3256-A2E1-4CB8-BD0B-A0A08FE8904E}" srcOrd="0" destOrd="0" presId="urn:microsoft.com/office/officeart/2005/8/layout/hierarchy1"/>
    <dgm:cxn modelId="{472E9984-CC4A-4FB6-B1CF-5F1B5A3744A3}" type="presParOf" srcId="{976A2D78-309A-49C3-97D0-2A54628FE74A}" destId="{318740C8-8F72-438B-8AC3-83826E7F3345}" srcOrd="1" destOrd="0" presId="urn:microsoft.com/office/officeart/2005/8/layout/hierarchy1"/>
    <dgm:cxn modelId="{4ACDAAF7-F967-449C-8745-FCFBFE7BF364}" type="presParOf" srcId="{825FBC57-ABF5-4D94-8E5D-01B0FFC68ADA}" destId="{AA8812C6-16CA-489A-A3D7-4EBB145E5DAC}" srcOrd="1" destOrd="0" presId="urn:microsoft.com/office/officeart/2005/8/layout/hierarchy1"/>
    <dgm:cxn modelId="{A83BEB8C-5543-4C0D-A6CA-F71520C629BD}" type="presParOf" srcId="{45FE0D53-21F3-4E8C-BC31-CAFE58F1E3BB}" destId="{3843C20F-64EA-47BC-84DF-61D499205E0C}" srcOrd="2" destOrd="0" presId="urn:microsoft.com/office/officeart/2005/8/layout/hierarchy1"/>
    <dgm:cxn modelId="{9F2FA2C1-9B62-49BF-A937-03903B801E25}" type="presParOf" srcId="{45FE0D53-21F3-4E8C-BC31-CAFE58F1E3BB}" destId="{5D8B0804-43C5-4A50-9EAB-01D59E7D3D49}" srcOrd="3" destOrd="0" presId="urn:microsoft.com/office/officeart/2005/8/layout/hierarchy1"/>
    <dgm:cxn modelId="{800A1EE1-D1BF-4700-A954-042EAE7163BE}" type="presParOf" srcId="{5D8B0804-43C5-4A50-9EAB-01D59E7D3D49}" destId="{F796C281-E5C4-4142-8641-E99FB0505D4E}" srcOrd="0" destOrd="0" presId="urn:microsoft.com/office/officeart/2005/8/layout/hierarchy1"/>
    <dgm:cxn modelId="{C09FBBD4-757B-4BF1-929D-DBA6B3835563}" type="presParOf" srcId="{F796C281-E5C4-4142-8641-E99FB0505D4E}" destId="{753E905E-3C28-4DAB-85E1-D50B1E6A3D1E}" srcOrd="0" destOrd="0" presId="urn:microsoft.com/office/officeart/2005/8/layout/hierarchy1"/>
    <dgm:cxn modelId="{1DA54B24-2E32-46C2-AE24-2FFCABD5A0C3}" type="presParOf" srcId="{F796C281-E5C4-4142-8641-E99FB0505D4E}" destId="{5194735D-1ACB-4487-B111-EF8E4D6D3FAD}" srcOrd="1" destOrd="0" presId="urn:microsoft.com/office/officeart/2005/8/layout/hierarchy1"/>
    <dgm:cxn modelId="{859019CE-3243-408F-AE01-3C8D848322C8}" type="presParOf" srcId="{5D8B0804-43C5-4A50-9EAB-01D59E7D3D49}" destId="{B35C9D25-2638-4FA5-8F2C-7D8FC7FAE59D}" srcOrd="1" destOrd="0" presId="urn:microsoft.com/office/officeart/2005/8/layout/hierarchy1"/>
    <dgm:cxn modelId="{2C701B93-FFAB-4B15-A2DA-3F9CB848F094}" type="presParOf" srcId="{45FE0D53-21F3-4E8C-BC31-CAFE58F1E3BB}" destId="{781E0FD6-4D75-4DC4-A2CB-C337399EF375}" srcOrd="4" destOrd="0" presId="urn:microsoft.com/office/officeart/2005/8/layout/hierarchy1"/>
    <dgm:cxn modelId="{5DACEEF2-28DB-44CD-839E-C6D291FE3364}" type="presParOf" srcId="{45FE0D53-21F3-4E8C-BC31-CAFE58F1E3BB}" destId="{AEBE9476-9E32-4809-8EC7-E426B26B069E}" srcOrd="5" destOrd="0" presId="urn:microsoft.com/office/officeart/2005/8/layout/hierarchy1"/>
    <dgm:cxn modelId="{18778F23-E2C4-49E5-978C-C07FC1E6C6E1}" type="presParOf" srcId="{AEBE9476-9E32-4809-8EC7-E426B26B069E}" destId="{62D3866D-5721-461E-A874-89D41107DA68}" srcOrd="0" destOrd="0" presId="urn:microsoft.com/office/officeart/2005/8/layout/hierarchy1"/>
    <dgm:cxn modelId="{67BABB0C-B49F-4935-8804-D3D7BE6B68D9}" type="presParOf" srcId="{62D3866D-5721-461E-A874-89D41107DA68}" destId="{64947D89-C4D2-45E0-A224-5637831C1F04}" srcOrd="0" destOrd="0" presId="urn:microsoft.com/office/officeart/2005/8/layout/hierarchy1"/>
    <dgm:cxn modelId="{0DCDDBDC-5CB4-4A23-B730-6CF2D99B9223}" type="presParOf" srcId="{62D3866D-5721-461E-A874-89D41107DA68}" destId="{69A29D6D-CB06-45A3-A231-F8D8BE075B9C}" srcOrd="1" destOrd="0" presId="urn:microsoft.com/office/officeart/2005/8/layout/hierarchy1"/>
    <dgm:cxn modelId="{5099E4CA-4592-4906-837C-E337B1857A7D}" type="presParOf" srcId="{AEBE9476-9E32-4809-8EC7-E426B26B069E}" destId="{B5C85583-1E32-4A0A-9F41-32CEB31849F0}" srcOrd="1" destOrd="0" presId="urn:microsoft.com/office/officeart/2005/8/layout/hierarchy1"/>
    <dgm:cxn modelId="{6F526D47-31D8-481E-8387-01F1D539A0F7}" type="presParOf" srcId="{45FE0D53-21F3-4E8C-BC31-CAFE58F1E3BB}" destId="{867746E0-DB40-4731-8115-7DE5CD97BAD5}" srcOrd="6" destOrd="0" presId="urn:microsoft.com/office/officeart/2005/8/layout/hierarchy1"/>
    <dgm:cxn modelId="{95E5A886-26D1-45DF-9C9E-1D52030445EF}" type="presParOf" srcId="{45FE0D53-21F3-4E8C-BC31-CAFE58F1E3BB}" destId="{8ACCD963-088E-46CC-839D-B83D64F35E9F}" srcOrd="7" destOrd="0" presId="urn:microsoft.com/office/officeart/2005/8/layout/hierarchy1"/>
    <dgm:cxn modelId="{5C8F5CC0-D6E1-464F-9FBA-1DAA75FA1871}" type="presParOf" srcId="{8ACCD963-088E-46CC-839D-B83D64F35E9F}" destId="{D8ABDCB8-0EAD-4C9F-B1F2-45BEC269F41E}" srcOrd="0" destOrd="0" presId="urn:microsoft.com/office/officeart/2005/8/layout/hierarchy1"/>
    <dgm:cxn modelId="{80C075DE-8463-4527-A8C8-2C3C531540B9}" type="presParOf" srcId="{D8ABDCB8-0EAD-4C9F-B1F2-45BEC269F41E}" destId="{6D24072A-C748-4726-8A5E-FAF450C62AEC}" srcOrd="0" destOrd="0" presId="urn:microsoft.com/office/officeart/2005/8/layout/hierarchy1"/>
    <dgm:cxn modelId="{0061E950-2EC0-4D7A-BDE4-0CF66212745C}" type="presParOf" srcId="{D8ABDCB8-0EAD-4C9F-B1F2-45BEC269F41E}" destId="{994D913B-3258-488C-B2A1-7965BD68FA1C}" srcOrd="1" destOrd="0" presId="urn:microsoft.com/office/officeart/2005/8/layout/hierarchy1"/>
    <dgm:cxn modelId="{9C98C13C-3161-468A-9B66-B245BD072725}" type="presParOf" srcId="{8ACCD963-088E-46CC-839D-B83D64F35E9F}" destId="{A2C3E70F-8826-4982-A937-F7F8D05B53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3F5D4-D916-4562-A600-C13BFF13F024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9FD62-F398-4CC1-A1B3-0B836B66E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4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1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5325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62054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02453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598270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07194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20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81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20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87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57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18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4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69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54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5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13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05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15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899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2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68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3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634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32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793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3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273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073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75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888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426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88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051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61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052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721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3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8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979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911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764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539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934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0176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118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5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862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997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701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217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638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005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974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3304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6926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9515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2912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1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8732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9304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445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507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3269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2096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1983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872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2630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1902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87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496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4593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1859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0382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7563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1077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197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4800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053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79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6832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8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9781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7770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5186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8167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028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840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7504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27573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55304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8741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78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7505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7504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8643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802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1850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202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6073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5002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8169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603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4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7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3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47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72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4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4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4" y="987434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5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4" y="987434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0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9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3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9" y="43365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281" y="1689062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Основными составляющими элементами качества лабораторных исследований (работы испытательной лаборатории) являются: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Персонал;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Оборудование;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Помещение;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Документация (внутренняя и внешняя)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202750"/>
            <a:ext cx="8937860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Самое основное изменение — это внедрение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рискориентированого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подхода. Само по себе понятие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рискориентированного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подхода не является новым понятием. При этом он не предусматривает полную систему управления рисками, например, как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31000. Предполагается, что лаборатория планирует и осуществляет действия по оценке рисков и возможностей при этом учитывая примечание к п. 8.5.2 лаборатория могут решить следует ли разрабатывать более обширную методологию управления рисками, чем это требуется в ГОСТ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17025-2019, например, посредством применения других руководств или стандартов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имеет право организовать деятельность по оцениванию рисками и возможностями описав и использовав исключительно требования ГОСТ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IEC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17025-2019.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Программа аудита должна включать информацию и определять ресурсы, позволяющие результативно и эффективно проводить аудит в указанные сроки. </a:t>
            </a:r>
            <a:endParaRPr lang="ru-RU" sz="1600" dirty="0" smtClean="0"/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Информация </a:t>
            </a:r>
            <a:r>
              <a:rPr lang="ru-RU" sz="1600" dirty="0"/>
              <a:t>должна включать: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цели </a:t>
            </a:r>
            <a:r>
              <a:rPr lang="ru-RU" sz="1600" dirty="0"/>
              <a:t>программы аудита</a:t>
            </a:r>
            <a:r>
              <a:rPr lang="ru-RU" sz="1600" dirty="0" smtClean="0"/>
              <a:t>;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риски </a:t>
            </a:r>
            <a:r>
              <a:rPr lang="ru-RU" sz="1600" dirty="0"/>
              <a:t>и возможности, связанные с программой </a:t>
            </a:r>
            <a:r>
              <a:rPr lang="ru-RU" sz="1600" dirty="0" smtClean="0"/>
              <a:t>аудита, </a:t>
            </a:r>
            <a:r>
              <a:rPr lang="ru-RU" sz="1600" dirty="0"/>
              <a:t>и действия по их обработке;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область </a:t>
            </a:r>
            <a:r>
              <a:rPr lang="ru-RU" sz="1600" dirty="0"/>
              <a:t>(объем, границы, места) каждого аудита в рамках программы аудита;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график </a:t>
            </a:r>
            <a:r>
              <a:rPr lang="ru-RU" sz="1600" dirty="0"/>
              <a:t>(количество/продолжительность/частота) аудитов;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типы </a:t>
            </a:r>
            <a:r>
              <a:rPr lang="ru-RU" sz="1600" dirty="0"/>
              <a:t>аудита, например, внутренние или внешние;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критерии </a:t>
            </a:r>
            <a:r>
              <a:rPr lang="ru-RU" sz="1600" dirty="0"/>
              <a:t>аудита;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методы </a:t>
            </a:r>
            <a:r>
              <a:rPr lang="ru-RU" sz="1600" dirty="0"/>
              <a:t>аудита, которые будут использоваться;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критерии </a:t>
            </a:r>
            <a:r>
              <a:rPr lang="ru-RU" sz="1600" dirty="0"/>
              <a:t>отбора членов группы по аудиту</a:t>
            </a:r>
            <a:r>
              <a:rPr lang="ru-RU" sz="1600" dirty="0" smtClean="0"/>
              <a:t>;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соответствующую </a:t>
            </a:r>
            <a:r>
              <a:rPr lang="ru-RU" sz="1600" dirty="0"/>
              <a:t>документированную информацию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2429" y="1351811"/>
            <a:ext cx="856445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Риски могут быть связаны с: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планированием</a:t>
            </a:r>
            <a:r>
              <a:rPr lang="ru-RU" sz="1600" dirty="0"/>
              <a:t>, например, неверным заданием соответствующих целей аудита и определением объема, количества, продолжительности, мест проведения и графика аудитов</a:t>
            </a:r>
            <a:r>
              <a:rPr lang="ru-RU" sz="1600" dirty="0" smtClean="0"/>
              <a:t>;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ресурсами</a:t>
            </a:r>
            <a:r>
              <a:rPr lang="ru-RU" sz="1600" dirty="0"/>
              <a:t>, например, с тем, что предусмотрено недостаточно времени, оснащенности и/или подготовки для разработки программы аудита или проведения аудита;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выбором </a:t>
            </a:r>
            <a:r>
              <a:rPr lang="ru-RU" sz="1600" dirty="0"/>
              <a:t>группы по аудиту, например, недостаточностью общей компетентности для результативного проведения аудитов;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коммуникацией</a:t>
            </a:r>
            <a:r>
              <a:rPr lang="ru-RU" sz="1600" dirty="0"/>
              <a:t>, например, плохо работающими процессами/каналами внутреннего/внешнего обмена информацией;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реализацией</a:t>
            </a:r>
            <a:r>
              <a:rPr lang="ru-RU" sz="1600" dirty="0"/>
              <a:t>, например, ненадлежащей координацией в рамках программы аудита или недостаточным вниманием к </a:t>
            </a:r>
            <a:r>
              <a:rPr lang="ru-RU" sz="1600" dirty="0" smtClean="0"/>
              <a:t>вопросам информационной </a:t>
            </a:r>
            <a:r>
              <a:rPr lang="ru-RU" sz="1600" dirty="0"/>
              <a:t>безопасности и конфиденциальности;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управлением </a:t>
            </a:r>
            <a:r>
              <a:rPr lang="ru-RU" sz="1600" dirty="0"/>
              <a:t>документированной информацией, например, неверным определением необходимой документированной информации, требуемой аудиторам и соответствующим заинтересованным сторонам, неспособностью соответствующим образом сохранять записи аудита, чтобы продемонстрировать результативность программы аудита;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мониторингом</a:t>
            </a:r>
            <a:r>
              <a:rPr lang="ru-RU" sz="1600" dirty="0"/>
              <a:t>, анализом и улучшением программы аудита, например, неудовлетворительным мониторингом результатов программы аудита; </a:t>
            </a:r>
            <a:endParaRPr lang="ru-RU" sz="1600" dirty="0" smtClean="0"/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доступностью </a:t>
            </a:r>
            <a:r>
              <a:rPr lang="ru-RU" sz="1600" dirty="0"/>
              <a:t>и готовностью к сотрудничеству проверяемой организации и доступностью свидетельств, которые должны быть собраны. Возможности могут включать в себя:  возможность проведения нескольких аудитов за один раз;  минимизацию времени и расстояния при переезде с одного места на другое;  соответствие уровня компетентности группы по аудиту уровню компетентности, требуемому для достижения целей аудита;  согласование дат проведения аудита с доступностью ключевых сотрудников проверяемой организации.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2429" y="1351811"/>
            <a:ext cx="856445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Возможности </a:t>
            </a:r>
            <a:r>
              <a:rPr lang="ru-RU" sz="1600" dirty="0"/>
              <a:t>могут включать в себя</a:t>
            </a:r>
            <a:r>
              <a:rPr lang="ru-RU" sz="1600" dirty="0" smtClean="0"/>
              <a:t>:</a:t>
            </a: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 </a:t>
            </a:r>
            <a:r>
              <a:rPr lang="ru-RU" sz="1600" dirty="0"/>
              <a:t> возможность проведения нескольких аудитов за один раз; </a:t>
            </a:r>
            <a:endParaRPr lang="ru-RU" sz="1600" dirty="0" smtClean="0"/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 </a:t>
            </a:r>
            <a:r>
              <a:rPr lang="ru-RU" sz="1600" dirty="0"/>
              <a:t>минимизацию времени и расстояния при переезде с одного места на другое; </a:t>
            </a:r>
            <a:endParaRPr lang="ru-RU" sz="1600" dirty="0" smtClean="0"/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 </a:t>
            </a:r>
            <a:r>
              <a:rPr lang="ru-RU" sz="1600" dirty="0"/>
              <a:t>соответствие уровня компетентности группы по аудиту уровню компетентности, требуемому для достижения целей аудита; </a:t>
            </a:r>
            <a:endParaRPr lang="ru-RU" sz="1600" dirty="0" smtClean="0"/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 </a:t>
            </a:r>
            <a:r>
              <a:rPr lang="ru-RU" sz="1600" dirty="0"/>
              <a:t>согласование дат проведения аудита с доступностью ключевых сотрудников проверяемой организации. </a:t>
            </a:r>
            <a:endParaRPr lang="ru-RU" sz="1600" dirty="0" smtClean="0"/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4297"/>
            <a:ext cx="9906000" cy="5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2429" y="1351811"/>
            <a:ext cx="8564450" cy="3379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контроля соблюдения требований системы менеджмента качества (далее - внутренний аудит), проводимого лабораторией, включающих: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внутреннего аудита с указанием специалистов, ответственных за проведение внутреннего аудита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проведения внутренних аудитов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процедуру, объекты, участников проведения внутреннего аудит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формирования документарного отчета по итогам внутреннего аудита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включающего в том числе сведения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мероприятиях, предпринимаемых в связи с выявлением работ по исследованиям (испытаниям) и измерениям, выполненных с нарушением установленных требований (далее - корректирующие мероприятия)</a:t>
            </a: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2429" y="1351811"/>
            <a:ext cx="8564450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контроля соблюдения требований системы менеджмента качества (далее - внутренний аудит), проводимого лабораторией, включающих: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внутреннего аудита с указанием специалистов, ответственных за проведение внутреннего аудита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проведения внутренних аудитов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процедуру, объекты, участников проведения внутреннего аудит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а;</a:t>
            </a:r>
          </a:p>
          <a:p>
            <a:pPr indent="4572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формирования документарного отчета по итогам внутреннего аудита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включающего в том числе сведения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мероприятиях, предпринимаемых в связи с выявлением работ по исследованиям (испытаниям) и измерениям, выполненных с нарушением установленных требований (далее - корректирующие мероприятия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3262" y="1133606"/>
            <a:ext cx="8397025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8.9 Анализа со стороны руководства (вариант А)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появилась в входных данных анализа понятие обратной связи от персонала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добавлены изменения во внутренних и внешних вопросах, имеющих отношение к лаборатории;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добавлены статус действий, запланированных после предыдущих анализов со стороны руководства;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добавлены достаточность ресурсов;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добавлены результаты идентификации риска.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Выводы, которые необходимо сделать при анализе со стороны руководства стали более детализированы: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результативности системы менеджмента и ее процессов;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улучшения лабораторной деятельности, относящиеся к выполнению требований стандарта;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предоставление необходимых ресурсов;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любые необходимые изменения.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Рекомендации: переработать процедуру в документации СМК.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436712"/>
            <a:ext cx="3958040" cy="4843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бумажном виде: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ознакомления с документами СМК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регистрации изменений к документам СМК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повышения квалификации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условий окружающей среды (</a:t>
            </a:r>
            <a:r>
              <a:rPr lang="ru-RU" sz="162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создания реактивов, растворов (</a:t>
            </a:r>
            <a:r>
              <a:rPr lang="ru-RU" sz="162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претензий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сдачи и выдачи из архива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 аудиты (результат: план-график, лист несоответствий, приказ, отчет аудитора)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Анализа со стороны руководства</a:t>
            </a:r>
          </a:p>
          <a:p>
            <a:pPr marL="371475" indent="-371475" algn="just">
              <a:buFontTx/>
              <a:buChar char="-"/>
            </a:pPr>
            <a:endParaRPr lang="ru-RU" sz="16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33507" y="1436712"/>
            <a:ext cx="3958040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электронном виде: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поставщиков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верификации методик испытаний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пришедших и ушедших образцов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результатов испытаний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работы, не соответствующей установленным требованиям и КД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документов СМК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выданных бумажных копий документов</a:t>
            </a:r>
          </a:p>
          <a:p>
            <a:pPr marL="371475" indent="-371475" algn="just">
              <a:buFontTx/>
              <a:buChar char="-"/>
            </a:pPr>
            <a:r>
              <a:rPr lang="ru-RU" sz="16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рисков</a:t>
            </a:r>
          </a:p>
          <a:p>
            <a:pPr marL="371475" indent="-371475" algn="just">
              <a:buFontTx/>
              <a:buChar char="-"/>
            </a:pPr>
            <a:endParaRPr lang="ru-RU" sz="16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202750"/>
            <a:ext cx="8937860" cy="522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структура уже не состоит из двух основных глав (4 главы посвящены требованиям к системе менеджменте качества и пять – техническим требования).</a:t>
            </a:r>
          </a:p>
          <a:p>
            <a:pPr marL="457200" indent="450215" algn="ctr">
              <a:lnSpc>
                <a:spcPts val="2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2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как и в прошлой редакции стандарта в Введении говорится о том, что выполнение требований данного стандарта лабораториями, также функционируют в соответствии с принципами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9001.</a:t>
            </a:r>
          </a:p>
          <a:p>
            <a:pPr marL="457200" indent="450215" algn="ctr">
              <a:lnSpc>
                <a:spcPts val="2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необычного: в введении указывают на понимание глаголов: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«должен» - обозначает требование (беспрекословное выполнение)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«следует» - обозначает рекомендацию (на выбор лаборатории)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«может» - обозначает разрешение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«способен» - обозначает возможность.</a:t>
            </a:r>
          </a:p>
          <a:p>
            <a:pPr marL="457200" indent="450215" algn="ctr">
              <a:lnSpc>
                <a:spcPts val="2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654458"/>
            <a:ext cx="8937860" cy="340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«беспристрастность» - наличие объективности.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означает, что отсутствует конфликты интересов или они разрешаются таким образом, что не оказывают негативного влияния на последующую деятельность лаборатории.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беспристрастности: отсутствие конфликта интересов, отсутствие предвзятости, отсутствие предубеждений, нейтралитет, справедливость, открытость, объективность, отстранённость, паритет.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«жалоба (претензия)» - выражение неудовлетворенности любым лицом или организацией в отношении лаборатории, касающееся деятельности или результата этой лаборатории, по которому ожидается ответ.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654458"/>
            <a:ext cx="8937860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«межлабораторное сличение» - организация, выполнение и оценивание измерений или испытаний одного и того же или нескольких подобных образцов двумя или более лабораториями в соответствии с заранее установленными условиями.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сличение» - организация, выполнение и оценивание измерений или испытаний одного и того же или нескольких подобных образцов в пределах одной лаборатории в соответствии с заранее установленными условиями.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654458"/>
            <a:ext cx="8937860" cy="4025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«проверка квалификации» - оценивание характеристики функционирования участника по заранее установленным критериям посредством межлабораторных сличений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«лаборатория» - орган, который осуществляет один или несколько из следующих видов деятельности: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испытания;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калибровка;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отбор образцов, связанный с последующими испытаниями или калибровкой.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«правило принятия решения» - правило, которое описывает, как учитывается неопределенность измерений при принятии решения о соответствии установленному требованию.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«верификация» - предоставление объективных свидетельств того, что данный объект соответствует установленным требованиям.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lvl="0"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того, что данный стандартный образец является как заявлено, однородным для значения величины и соответствующей методики измерений, вплоть до образца массой 10 мг.</a:t>
            </a:r>
          </a:p>
          <a:p>
            <a:pPr lvl="0"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того, что эксплуатационные характеристики измерительной системы или законодательные требования к ней соблюдены.</a:t>
            </a:r>
          </a:p>
          <a:p>
            <a:pPr lvl="0"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того, что может быть достигнута целевая неопределенность измерений.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верификация, при которой установленные требования связаны с предполагаемым использованием.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методика измерения, обычно используемая для измерения массовой концентрации азота в воде, может быть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для измерения массовой концентрации азота в сыворотке крови человека.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025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Общие требования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Беспристратность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внести изменения в Руководство по качеству (далее – РК):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потенциальных рисков беспристрастности, включая риски, связанные с деятельностью лаборатории, ее взаимоотношений и отношений внутри ее персонала;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меры по устранению или минимизации рисков, связанных с беспристрастностью;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 действий: разработка и реализация соответствующих действий;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приверженность лаборатории к ее целостности посредством подписания заявления высшего руководства (Заявление о беспристрастности, независимости и др.)</a:t>
            </a: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925" dirty="0">
                <a:solidFill>
                  <a:srgbClr val="0070C0"/>
                </a:solidFill>
              </a:rPr>
              <a:t>ГОСТ Р 54294-2010/ISO/PAS/17001:2005</a:t>
            </a:r>
          </a:p>
          <a:p>
            <a:pPr marL="0" indent="0" algn="ctr">
              <a:buNone/>
            </a:pPr>
            <a:r>
              <a:rPr lang="ru-RU" sz="2925" dirty="0"/>
              <a:t>Оценка соответствия.</a:t>
            </a:r>
          </a:p>
          <a:p>
            <a:pPr marL="0" indent="0" algn="ctr">
              <a:buNone/>
            </a:pPr>
            <a:r>
              <a:rPr lang="ru-RU" sz="2925" dirty="0"/>
              <a:t>Беспристрастность.</a:t>
            </a:r>
          </a:p>
          <a:p>
            <a:pPr marL="0" indent="0" algn="ctr">
              <a:buNone/>
            </a:pPr>
            <a:r>
              <a:rPr lang="ru-RU" sz="2925" dirty="0"/>
              <a:t>Принципы и требования.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525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 Конфиденциальность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Повышенное внимание к осведомленности заказчика. И более подробно расписано о конкретных случаях, где может быть затронута конфиденциальность. 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мы сами устанавливали, какую информацию мы считаем конфиденциальной (либо в РК, либо в отдельных положениях о конфиденциальности, либо в приложениях к трудовому договору). Необходимо оценить, все ли включает, что указано в пункте 4.2 стандарта в данные документы вашей организации.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должен быть уведомлен (в письменной форме), если лаборатория намерена разместить те или иные данные в открытых источниках. Данное уведомление должно быть предоставлено до начала проведения работ, и поэтому их следует включать в извещение/договор/контракт. 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сделать декларацию о сохранении конфиденциальности, заявление о конфиденциальности, если до этого такого не было.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71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Требования к структуре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полностью убраны термины «технический менеджмент» и «менеджмент по качеству»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понятие «менеджер по качеству» не употребляется, но функции включены в стандарт п. 5.6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лаборатория обязана фиксировать перечень мероприятий, по которой она соответствует стандарту. 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в РК внести краткую сводку о деятельности осуществляемой в соответствии с данным стандартом с четким обозначением, какие виды деятельности постоянно осуществляются субподрядчиками)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9" y="43365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281" y="1689062"/>
            <a:ext cx="94937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Три </a:t>
            </a:r>
            <a:r>
              <a:rPr lang="ru-RU" sz="2800" dirty="0"/>
              <a:t>основных новации версии 2017 года:</a:t>
            </a:r>
          </a:p>
          <a:p>
            <a:pPr algn="just"/>
            <a:r>
              <a:rPr lang="ru-RU" sz="2800" dirty="0"/>
              <a:t>ориентация на оценку рисков;</a:t>
            </a:r>
          </a:p>
          <a:p>
            <a:pPr algn="just"/>
            <a:r>
              <a:rPr lang="ru-RU" sz="2800" dirty="0"/>
              <a:t>новая структура;</a:t>
            </a:r>
          </a:p>
          <a:p>
            <a:pPr algn="just"/>
            <a:r>
              <a:rPr lang="ru-RU" sz="2800" dirty="0"/>
              <a:t>фокусировка на процессы.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02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добавлено требование про обеспечение соответствующих коммуникационных процессов, связанных с эффективностью системы менеджмента.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если у вас не указано или вы никогда не делали, то освещать результаты анализа системы менеджмента качества для всего персонала, задействованного в работе.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осуществление деятельности и распространения системы менеджмента и соответствия ее требованиям ГОСТ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IEC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17025-2019 добавлено понятие объект заказчика (п. 5.4)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внести изменение в РК, в случае работ на объекте заказчика, как именно оно соответствует требованиям ГОСТ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IEC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17025-2019.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соответствии с пунктом 5.5 с лаборатория документирует свои процедуры в объеме, необходимом для обеспечения стабильного осуществления деятельности и достоверности результатов.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требования и разрешения раньше не было. Доказательство достаточности объема необходимо приготовить лаборатории для экспертов.</a:t>
            </a:r>
          </a:p>
          <a:p>
            <a:pPr marL="457200" indent="457200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Требования к ресурсам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 Общие требования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изменилось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 Персонал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Существенных изменений внесено не было. Наиболее значимые изменения: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вести мониторинг компетентности персонала.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обязательное документирование требований к компетентности персонала, в том числе требования к образованию, квалификации, профессиональной подготовке, техническим знаниям, навыкам, опыту.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просмотреть внимательно документы в части соответствия пункту 6.2.5, в случае необходимости, внести изменения в должностные инструкции, документы СМК.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мониторингу возможно составить план мониторинга персонала, самим установить периодичность, возможно совместить с внутренними аудитами. Как вариант мониторинга использовать можно следующие методы: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испытания, калибровки  уже с известными значениями (на известных стандартных образцах, средствах измерений);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произвольный отбор проб;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меж/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сравнения;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экзамены (для проверки интеллектуальных знаний.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необходимо задокументировать.</a:t>
            </a:r>
          </a:p>
          <a:p>
            <a:pPr marL="457200" indent="457200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32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 Помещения и условия окружающей среды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существенных изменений не было внесено</a:t>
            </a:r>
          </a:p>
          <a:p>
            <a:pPr indent="45720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Хотела бы обратить внимание, что в соответствии с п. 6.3.3 необходимо вести МОНИТОРИНГ, УПРАВЛЕНИЕ И РЕГИСТРАЦИЮ УСЛОВИЙ ОКРУЖАЮЩЕЙ СРЕДЫ.</a:t>
            </a:r>
          </a:p>
          <a:p>
            <a:pPr marL="457200" indent="457200" algn="just">
              <a:lnSpc>
                <a:spcPts val="2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3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6.4 Оборудование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изменения:</a:t>
            </a: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вводится понятие иметь доступ к оборудованию.</a:t>
            </a:r>
          </a:p>
          <a:p>
            <a:pPr indent="45720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критерии аккредитации выше по значимости и поэтому оборудование должно быть на праве владения и пользования, а соответственно, у вас изначально должен быть доступ к оборудованию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9602" y="995280"/>
            <a:ext cx="7713647" cy="34240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25" dirty="0">
                <a:solidFill>
                  <a:schemeClr val="bg1"/>
                </a:solidFill>
              </a:rPr>
              <a:t>Обеспечение единства измерений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9602" y="2604305"/>
            <a:ext cx="7713647" cy="442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71475" algn="just"/>
            <a:endParaRPr lang="ru-RU" sz="2275" dirty="0">
              <a:solidFill>
                <a:srgbClr val="00206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6497" y="2556490"/>
            <a:ext cx="1765768" cy="144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измерений: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Поверка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Калибровка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3472" y="1587234"/>
            <a:ext cx="5120331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8606" algn="ctr"/>
            <a:r>
              <a:rPr lang="ru-RU" sz="1463" dirty="0">
                <a:latin typeface="Times New Roman" panose="02020603050405020304" pitchFamily="18" charset="0"/>
              </a:rPr>
              <a:t>Оборудование, которое используется при проведении испытаний, измерений</a:t>
            </a:r>
            <a:endParaRPr lang="ru-RU" sz="1138" dirty="0">
              <a:latin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2973" y="2556490"/>
            <a:ext cx="1765768" cy="16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Испытательное оборудование: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(первичная и периодическая)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93638" y="2546104"/>
            <a:ext cx="1765768" cy="992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Вспомогательное оборудование: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34303" y="2541788"/>
            <a:ext cx="1765768" cy="144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образцы:</a:t>
            </a:r>
          </a:p>
          <a:p>
            <a:pPr algn="just"/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правильности хранения, эксплуатации и </a:t>
            </a:r>
            <a:r>
              <a:rPr lang="ru-RU" sz="146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6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 понятием оборудования стандарт определил следующие составляющие: средства измерения, программное обеспечение, эталоны, стандартные образцы, справочные данные, реактивы, расходные материалы, вспомогательные устройства). И в примечании расширил понятие стандартных образцов. При этом стандартные образцы должны быть от производителей соответствующих требования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17034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тогда они считаются компетентными. Стандартные образцы поставляются с паспортом/сертификатом, который определяет среди прочих характеристик однородность и стабильность для указанных свойств, а для сертифицированных образцов  - указанные свойства с сертифицированными значениями, их неопределенность измерений и метрологическую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ВНИМАТЕЛЬНО, ДАННЫЙ ДОКУМЕНТ НЕ РАСПРОСТРАНЯЕТСЯ НА ПОВЕРОЧНЫЕ ЛАБОРАТОРИИ. ИСКЛЮЧИТЕЛЬНО НА ИСПЫТАТЕЛЬНЫЕ И КАЛИБРОВОЧНЫЕ.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 калибровать оборудование в случае:</a:t>
            </a: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Если точность или неопределенность измерений влияют на достоверность результатов;</a:t>
            </a: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Если необходима калибровка для установления метрологической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рекомендации: пересмотреть пункт Оборудование в части расширения управления оборудованием, распространив на реактивы, стандартных образцов, вспомогательного оборудования 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обеспечения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должна, по крайней мере включать: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идентификацию;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инвентаризацию и хранение;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калибровку/верификацию, модификацию плана эксплуатации (если это применимо);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запись о неисправности и ремонт.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программное обеспечение (разработанное лабораторией или другими лицами) будет использоваться лабораторией, в случае, если оно проверено, за исключением случаем, когда оно является стандартным программным обеспечение, готовым к использованию.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программное обеспечение встроено в оборудование, то проверка его соответствия должна быть включена в приемочное испытание. </a:t>
            </a:r>
          </a:p>
        </p:txBody>
      </p:sp>
    </p:spTree>
    <p:extLst>
      <p:ext uri="{BB962C8B-B14F-4D97-AF65-F5344CB8AC3E}">
        <p14:creationId xmlns:p14="http://schemas.microsoft.com/office/powerpoint/2010/main" val="12227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9" y="43365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281" y="1689062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Два варианта развития событий внедрения управления качеством лаборатории: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Организация не имеет системы менеджмента качества, соответствующей требованиям </a:t>
            </a:r>
            <a:r>
              <a:rPr lang="en-US" sz="2800" dirty="0" smtClean="0"/>
              <a:t>ISO 9001</a:t>
            </a:r>
            <a:r>
              <a:rPr lang="ru-RU" sz="28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Организация разработала и поддерживает системы менеджмента качества, соответствующую требованиям </a:t>
            </a:r>
            <a:r>
              <a:rPr lang="en-US" sz="2800" dirty="0" smtClean="0"/>
              <a:t>ISO 9001</a:t>
            </a:r>
            <a:r>
              <a:rPr lang="ru-RU" sz="2800" dirty="0" smtClean="0"/>
              <a:t>.</a:t>
            </a:r>
            <a:endParaRPr lang="en-US" sz="2800" dirty="0" smtClean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6.5 Метрологическая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изменений нет. Терминология была обновлена. </a:t>
            </a:r>
          </a:p>
        </p:txBody>
      </p:sp>
    </p:spTree>
    <p:extLst>
      <p:ext uri="{BB962C8B-B14F-4D97-AF65-F5344CB8AC3E}">
        <p14:creationId xmlns:p14="http://schemas.microsoft.com/office/powerpoint/2010/main" val="40742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6.6 Продукция и услуги, предоставляемые внешними поставщиками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объединение из прежнего стандарта пункта Заключение субподрядов и Приобретение услуг и запасов.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лаборатория должна применять определенную систему для отбора, оценки, мониторинга и переоценки поставщиков извне.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лаборатория должна обеспечить соответствие всех приобретенных продуктов и услуг требованиям ГОСТ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17025-2019.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пересмотреть свою процедуру оценки поставщиков и субподрядчиков (которые тоже рассматриваются как поставщики). Ответственность за принятие некачественной произведенной услуги или продукции (поверка, калибровка, средство измерений и т.д.) является ответственностью лаборатории, поэтому необходимо внедрять входной контроль и ответственность за проведение входного контроля.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Требования к процессу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 Рассмотрение запросов, тендеров и договоров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Отклонения, запрошенные заказчиком, не должны влиять на объективность лаборатории или достоверность результатов.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оценить, необходимость добавления требований в документацию СМК.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 Выбор, верификация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Добавлено новое понятие верификация методики (п. 7.2.1.5),которую необходимо сделать перед внедрением метода в работу, при этом сохранять записи о верификации. 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при использовании стандартизованных методов рекомендуется задокументировать верификацию методик, завести журнал или реестр верификации методик.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Отбор образцов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образцов выделяется как лабораторная деятельность, и весь стандарт также применим к мероприятиям по отбору образцов.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пересмотреть, есть ли указание на соответствие деятельности по отбору образцов требованиям ГОСТ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IEC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17025-2019.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 Обращение с объектами испытаний или калибровки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изменение: Если клиент требует провести испытание или калибровку объекта, признавая отклонение от заданных условий, лаборатория должна включить в выданном заключении оговорку в отношении результатов, на которые могло повлиять данное отклонение.</a:t>
            </a:r>
          </a:p>
        </p:txBody>
      </p:sp>
    </p:spTree>
    <p:extLst>
      <p:ext uri="{BB962C8B-B14F-4D97-AF65-F5344CB8AC3E}">
        <p14:creationId xmlns:p14="http://schemas.microsoft.com/office/powerpoint/2010/main" val="1246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 Технические записи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Обновлена процедура обработки записи погрешностей и ошибок. В предыдущей редакции, посвященная исключению и инициализации ошибок, была исключена. В новой редакции остается требование, чтобы изменения технических записей были отслежены до предыдущих версий и до исходных наблюдений. Во всех записях необходимо обозначить, что было изменено, и кто несет ответственность за внесение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1539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7.6 Оценивание неопределенности измерений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идентификации всех составляющих неопределенности измерений (для калибровочных лабораторий)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проведение оценки неопределенности измерения для всех калибровок, в том числе для собственного оборудования;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Лаборатории не требуется оценивать неопределенности измерения для каждого испытания или калибровки, проведенных в стабильных условиях.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для испытательных лаборатория задокументировать и постоянно контролировать критические влияющие факторы.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7.7 Обеспечение достоверности результатов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результатов может контролироваться 2 способами:</a:t>
            </a:r>
          </a:p>
          <a:p>
            <a:pPr lvl="0"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выполняемой лаборатории</a:t>
            </a:r>
          </a:p>
          <a:p>
            <a:pPr lvl="0"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результатов с другими лабораториями (если это возможно).</a:t>
            </a:r>
          </a:p>
        </p:txBody>
      </p:sp>
    </p:spTree>
    <p:extLst>
      <p:ext uri="{BB962C8B-B14F-4D97-AF65-F5344CB8AC3E}">
        <p14:creationId xmlns:p14="http://schemas.microsoft.com/office/powerpoint/2010/main" val="35651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ДОЛЖЕН включать (но не ограничиваться):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стандартных образцов или образцов для контроля качества;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альтернативного оборудования, которое было калибровано для обеспечения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проверку (и) функционирования измерительного и испытательного оборудования;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контрольных или рабочих эталонов с ведение контрольных карт, где это применимо;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промежуточные проверки измерительного оборудования;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повторные испытания или калибровки с использованием одного и того же или различных методов;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повторные испытания или повторную калибровку хранящихся образцов;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корреляцию результатов для различных характеристик образца;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полученных данных;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сличения;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испытания шифрованного образца.</a:t>
            </a:r>
          </a:p>
        </p:txBody>
      </p:sp>
    </p:spTree>
    <p:extLst>
      <p:ext uri="{BB962C8B-B14F-4D97-AF65-F5344CB8AC3E}">
        <p14:creationId xmlns:p14="http://schemas.microsoft.com/office/powerpoint/2010/main" val="36217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9" y="43365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5740" y="2413991"/>
            <a:ext cx="94937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/>
              <a:t>испытательные лаборатории (центры) </a:t>
            </a:r>
            <a:r>
              <a:rPr lang="ru-RU" sz="2800" dirty="0" smtClean="0"/>
              <a:t>РФ должны </a:t>
            </a:r>
            <a:r>
              <a:rPr lang="ru-RU" sz="2800" dirty="0"/>
              <a:t>быть оценены на соответствие новому стандарту ISO/IEC 17025:2017 к </a:t>
            </a:r>
            <a:r>
              <a:rPr lang="ru-RU" sz="2800" b="1" dirty="0"/>
              <a:t>ноябрю 2020 года</a:t>
            </a:r>
            <a:r>
              <a:rPr lang="ru-RU" sz="2800" dirty="0"/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сличения калибровочных и поверочных работ возможно использовать документ Р 50.2.050-2005 «ГСИ. Средства поверки одинакового уровня точности. Проверка качества поверочных и калибровочных работ посредством межлабораторных сличений. Алгоритмы обработки результатов измерений».</a:t>
            </a:r>
          </a:p>
        </p:txBody>
      </p:sp>
    </p:spTree>
    <p:extLst>
      <p:ext uri="{BB962C8B-B14F-4D97-AF65-F5344CB8AC3E}">
        <p14:creationId xmlns:p14="http://schemas.microsoft.com/office/powerpoint/2010/main" val="29566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7.8 Предоставление отчетов о результатах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изменения: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п. 7.8.1.3 возможность упрощение отчетов, предназначенных не только для внутренних заказчиков, но для любого заказчика, если они согласованы. Но с условием, что все остальные сведения в соответствии с п. 7.8.2. – п. 7.8.7 остаются легкодоступными.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п. 7.8.2.1 добавлена дата выдачи отчета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п. 7.8.2.2 включение в отчет заявления об ограничении ответственности лаборатории, в случае если информация предоставлена заказчиком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моэет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повлиять на достоверность результатов испытаний. А также в случае если лаборатория не осуществляет и не несет ответственности за стадию отбора образцов, в отчете должно быть отражено, что полученные результаты относятся к предоставляемому заказчиком образцу.</a:t>
            </a:r>
          </a:p>
        </p:txBody>
      </p:sp>
    </p:spTree>
    <p:extLst>
      <p:ext uri="{BB962C8B-B14F-4D97-AF65-F5344CB8AC3E}">
        <p14:creationId xmlns:p14="http://schemas.microsoft.com/office/powerpoint/2010/main" val="158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добавлены требования к акту отбора образцов, в случае, если лаборатория несет ответственность за деятельность по отбору образцов (п. 7.8.5), а именно: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дату отбора образцов;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уникальную идентификацию выбранного образца или материала (включая наименование производителя, обозначение модели или типа и серийные номера, когда это применимо);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место отбора образцов, включая любые диаграммы, эскизы или фотографии;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ссылку на план отбора и метод отбора;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сведения обо всех условиях окружающей среды во время отбора образцов, которые влияют на интерпретацию результатов;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информацию, необходимую для оценки неопределенности измерений для последующих испытаний или калибровок.</a:t>
            </a:r>
          </a:p>
        </p:txBody>
      </p:sp>
    </p:spTree>
    <p:extLst>
      <p:ext uri="{BB962C8B-B14F-4D97-AF65-F5344CB8AC3E}">
        <p14:creationId xmlns:p14="http://schemas.microsoft.com/office/powerpoint/2010/main" val="39608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добавлены требования к предоставлению заключения о соответствии (п. 7.8.6). В случае, если необходимо по результатам испытаний или калибровки сделать заключение о соответствии спецификации или стандарту, то лаборатория должна документировать правило принятия решения принимая во внимание уровень риска. Лаборатория в этом случае должна предоставить заключение, в котором четко определено: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 каким результатам применяется данное заключение;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каким спецификация, стандартам или их частям соответствует или не соответствует объект;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правило принятия решения, которое было использовано (если оно не содержится в спецификациях и стандартах).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п. 7.8.7.3 В случае если мнения и интерпретации предоставляю путем непосредственного обсуждения результатов с заказчиком, необходимо сохранять соответствующие записи такого обсуждения.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проанализировать правила составление отчета о результатах в соответствии с новыми изменениями.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7.9 Жалобы (претензии)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требования: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процедуры обращения с жалобами (претензиями) было доступно всем заинтересованным сторонам по запросу. (п. 7.9.2)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чтобы не высылать заказчику все документы СМК, лучше вынести данную процедуру в отдельный документ.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рассмотрения жалобы, которые доведены до заявителя должны быть приняты или рассмотрены и одобрены сторонним лицом, которое не принимало участия в лабораторной деятельности (п.7.9.6).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Рекомендация: доработать процедуру и определить лицо в организации, которое бы максимально было сторонним от лабораторной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7.10 Управление несоответствующей работой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40845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7.11 Управление данными и информационный менеджмент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новый переработанный раздел.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Системы управления лабораторной информацией включает в себя управление данными и информацией, содержащимися как в компьютеризированных так и не в компьютеризированных системах. В случаем, если лаборатория использует сторонних или внешних провайдеров управления информацией, то требуется соответствие этих провайдеров требования ГОСТ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/IEC 17025-2019.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в случае внедрения компьютеризированных систем необходимо проверить систему на наличие целостности, потенциального несанкционированного доступа, защиты от несанкционированного доступа и проверки резервных копий.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Требования к системе менеджмента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 Варианты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новый раздел, который предлагает 2 вариант системы менеджмента: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вариант А, который определяет минимальный контент для системы менеджмента (в принципе полностью повторяющийся с прежней версией стандарта, за исключением рисков и возможностей)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вариант В, лаборатория установила и поддерживает системы менеджмента в соответствии с требованиями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9001 и способна подтверждать и демонстрировать постоянное выполнение требований разделов 4 – 7, также демонстрирует как минимум готовность выполнять требования, содержащиеся в 8.2 – 8.9.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в РК лаборатория сама выбирает вариант, соответственно, если выбирается вариант В, то делается ссылка на документы СМК по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9001.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 Документация системы менеджмента (вариант 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даже смягчились, потому что теперь отсутствует необходимость разработки Политики в области качества, а также Руководства по качеству (именно как единого документа)</a:t>
            </a: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внести изменения в действующие документы, но при этом наличие Политики в области качества не будет считаться несоответствием.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 Управление документами системы менеджмента (вариант 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изменений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8.4 Управление записями (вариант 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изменений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15323"/>
              </p:ext>
            </p:extLst>
          </p:nvPr>
        </p:nvGraphicFramePr>
        <p:xfrm>
          <a:off x="811369" y="1351815"/>
          <a:ext cx="8332631" cy="4350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2619"/>
                <a:gridCol w="2164968"/>
                <a:gridCol w="2053510"/>
                <a:gridCol w="2061534"/>
              </a:tblGrid>
              <a:tr h="435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ГОСТ </a:t>
                      </a:r>
                      <a:r>
                        <a:rPr lang="en-US" sz="1400">
                          <a:effectLst/>
                        </a:rPr>
                        <a:t>ISO/IEC 17025-2019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ГОСТ ИСО/МЭК 17025-2009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Заголовок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Заголовок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Беспристрастность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4.1.4/4.1.5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Конфиденциальность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4.1.5с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Требования к системе менеджмента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4.1.5</a:t>
                      </a:r>
                      <a:r>
                        <a:rPr lang="en-US" sz="1400">
                          <a:effectLst/>
                        </a:rPr>
                        <a:t>f)-h)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ru-RU" sz="1400">
                          <a:effectLst/>
                        </a:rPr>
                        <a:t>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Персонал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Помещения и условия окружающей среды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Помещения и условия окружающей среды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0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 Действия, связанные с рисками и возможностями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должна рассматривать риски и возможности, связанные с лабораторной деятельностью, для того чтобы: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обеспечивать, что система менеджмента достигает намеченных результатов;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наращивать возможности для достижения целей и задач лаборатории;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предотвращать или уменьшить нежелательные воздействия и возможные сбои в лабораторной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добиваться улучшений.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должна планировать: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действия, связанные с данными рисками и возможностями;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каким образом: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интегрировать и внедрять данные действия в систему менеджмента;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оценивать результативность данных действий.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Предпринимаемые действия, связанные с рисками и возможностями, должны быть соразмерны их потенциальному влиянию на достоверность лабораторных результатов.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лаборатории необходимо разработать конкретный документы (процедуру, рабочую инструкцию, СТО или др.), в котором определены риски, возможности, а также порядок оценивания и ранжирования и план действий по минимизации рисков.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обязательно должно содержать: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риск беспристрастности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уровень риска, связанный с применяемым правилом принятия решений и конкретной ситуации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риска и оценивание возникшие несоответствия с использованные данных уровней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и оценки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и их причин, предупреждения повторного их возникновения 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2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– внутренние и внешние неопределенности, которые могут негативно повлиять на достижение целей и/или конечный результат деятельности ... (например, выдача некорректных результатов, выход из строя оборудования, неправильное оформление результатов поверки)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рисками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скоординированные действия по руководству и управлению организацией в области риска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рисков – процесс определения элементов риска, составления их перечня и описания каждого из элементов риска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рисков – объект, процесс/деятельность, которые самостоятельно или в комбинации с другими обладают возможностью вызывать повышение риска (например, персонал, оборудование, поставщики и др.)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рисков – процесс сравнения результатов анализа риска с установленными критериями риска для определения, является ли риск допустимыми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рисков – процесс изучения природы, характера рисков и определение уровня рисков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на риски – меры, направленные на исключение или снижение риска</a:t>
            </a:r>
          </a:p>
        </p:txBody>
      </p:sp>
    </p:spTree>
    <p:extLst>
      <p:ext uri="{BB962C8B-B14F-4D97-AF65-F5344CB8AC3E}">
        <p14:creationId xmlns:p14="http://schemas.microsoft.com/office/powerpoint/2010/main" val="12424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рисков – непрерывный процесс контроля за деятельностью для своевременного выявления 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реагирования на новые риски, а также отслеживание ранее идентифицированных рисков </a:t>
            </a:r>
          </a:p>
        </p:txBody>
      </p:sp>
    </p:spTree>
    <p:extLst>
      <p:ext uri="{BB962C8B-B14F-4D97-AF65-F5344CB8AC3E}">
        <p14:creationId xmlns:p14="http://schemas.microsoft.com/office/powerpoint/2010/main" val="7522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1"/>
          <p:cNvSpPr>
            <a:spLocks noChangeArrowheads="1"/>
          </p:cNvSpPr>
          <p:nvPr/>
        </p:nvSpPr>
        <p:spPr bwMode="auto">
          <a:xfrm>
            <a:off x="3939437" y="1161604"/>
            <a:ext cx="1844675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Идентификация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-Выявление рисков, их специфики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27"/>
          <p:cNvSpPr>
            <a:spLocks noChangeArrowheads="1"/>
          </p:cNvSpPr>
          <p:nvPr/>
        </p:nvSpPr>
        <p:spPr bwMode="auto">
          <a:xfrm>
            <a:off x="6747394" y="2289970"/>
            <a:ext cx="2211387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Количественный и качественный анализы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Рассмотрение причин и источников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Ущерб от реализации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Вероятность реализации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auto">
          <a:xfrm>
            <a:off x="6383337" y="4324469"/>
            <a:ext cx="2154237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управления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рисками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-Минимизация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Принятие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Передача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Отказ от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17"/>
          <p:cNvSpPr>
            <a:spLocks noChangeArrowheads="1"/>
          </p:cNvSpPr>
          <p:nvPr/>
        </p:nvSpPr>
        <p:spPr bwMode="auto">
          <a:xfrm>
            <a:off x="1011532" y="4058296"/>
            <a:ext cx="2679700" cy="1552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внедрение мероприятий для воздействия на риски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-Планирование мероприятий по управлению рисками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Внедрение мероприятий для минимизации или предотвращения рисков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Назначение ответственного за реализацию мер по предотвращению или снижению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63513" y="2328863"/>
            <a:ext cx="2019300" cy="1163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за рисками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-Мониторинг как новых, так и старых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Реагирование на риски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Оценка эффективности   управления рисками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25"/>
          <p:cNvSpPr>
            <a:spLocks noChangeArrowheads="1"/>
          </p:cNvSpPr>
          <p:nvPr/>
        </p:nvSpPr>
        <p:spPr bwMode="auto">
          <a:xfrm>
            <a:off x="4072202" y="2468154"/>
            <a:ext cx="1308100" cy="866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информацией о рисках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трелка вниз 11"/>
          <p:cNvSpPr>
            <a:spLocks noChangeArrowheads="1"/>
          </p:cNvSpPr>
          <p:nvPr/>
        </p:nvSpPr>
        <p:spPr bwMode="auto">
          <a:xfrm rot="-3096866">
            <a:off x="6228715" y="1732143"/>
            <a:ext cx="309245" cy="546735"/>
          </a:xfrm>
          <a:prstGeom prst="downArrow">
            <a:avLst>
              <a:gd name="adj1" fmla="val 42972"/>
              <a:gd name="adj2" fmla="val 682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3" name="Стрелка вниз 12"/>
          <p:cNvSpPr>
            <a:spLocks noChangeArrowheads="1"/>
          </p:cNvSpPr>
          <p:nvPr/>
        </p:nvSpPr>
        <p:spPr bwMode="auto">
          <a:xfrm rot="1661555">
            <a:off x="7078721" y="3803274"/>
            <a:ext cx="309245" cy="505460"/>
          </a:xfrm>
          <a:prstGeom prst="downArrow">
            <a:avLst>
              <a:gd name="adj1" fmla="val 42972"/>
              <a:gd name="adj2" fmla="val 6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rot="13896846">
            <a:off x="2064140" y="1739716"/>
            <a:ext cx="309245" cy="548005"/>
          </a:xfrm>
          <a:prstGeom prst="downArrow">
            <a:avLst>
              <a:gd name="adj1" fmla="val 42972"/>
              <a:gd name="adj2" fmla="val 68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 rot="5400000">
            <a:off x="4707151" y="4451403"/>
            <a:ext cx="309245" cy="687705"/>
          </a:xfrm>
          <a:prstGeom prst="downArrow">
            <a:avLst>
              <a:gd name="adj1" fmla="val 42972"/>
              <a:gd name="adj2" fmla="val 858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 rot="8706678">
            <a:off x="1925370" y="3507635"/>
            <a:ext cx="309245" cy="505460"/>
          </a:xfrm>
          <a:prstGeom prst="downArrow">
            <a:avLst>
              <a:gd name="adj1" fmla="val 42972"/>
              <a:gd name="adj2" fmla="val 6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7" name="Двойная стрелка вверх/вниз 16"/>
          <p:cNvSpPr>
            <a:spLocks noChangeArrowheads="1"/>
          </p:cNvSpPr>
          <p:nvPr/>
        </p:nvSpPr>
        <p:spPr bwMode="auto">
          <a:xfrm>
            <a:off x="4596129" y="1925225"/>
            <a:ext cx="320675" cy="396240"/>
          </a:xfrm>
          <a:prstGeom prst="upDownArrow">
            <a:avLst>
              <a:gd name="adj1" fmla="val 44037"/>
              <a:gd name="adj2" fmla="val 4157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8" name="Двойная стрелка вверх/вниз 17"/>
          <p:cNvSpPr>
            <a:spLocks noChangeArrowheads="1"/>
          </p:cNvSpPr>
          <p:nvPr/>
        </p:nvSpPr>
        <p:spPr bwMode="auto">
          <a:xfrm rot="2268455">
            <a:off x="4035889" y="3362494"/>
            <a:ext cx="320675" cy="414655"/>
          </a:xfrm>
          <a:prstGeom prst="upDownArrow">
            <a:avLst>
              <a:gd name="adj1" fmla="val 44037"/>
              <a:gd name="adj2" fmla="val 435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0" name="Двойная стрелка вверх/вниз 19"/>
          <p:cNvSpPr>
            <a:spLocks noChangeArrowheads="1"/>
          </p:cNvSpPr>
          <p:nvPr/>
        </p:nvSpPr>
        <p:spPr bwMode="auto">
          <a:xfrm rot="5400000">
            <a:off x="5623774" y="2629961"/>
            <a:ext cx="320675" cy="387350"/>
          </a:xfrm>
          <a:prstGeom prst="upDownArrow">
            <a:avLst>
              <a:gd name="adj1" fmla="val 44037"/>
              <a:gd name="adj2" fmla="val 40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1" name="Двойная стрелка вверх/вниз 20"/>
          <p:cNvSpPr>
            <a:spLocks noChangeArrowheads="1"/>
          </p:cNvSpPr>
          <p:nvPr/>
        </p:nvSpPr>
        <p:spPr bwMode="auto">
          <a:xfrm rot="5400000">
            <a:off x="3779099" y="2669515"/>
            <a:ext cx="320675" cy="377825"/>
          </a:xfrm>
          <a:prstGeom prst="upDownArrow">
            <a:avLst>
              <a:gd name="adj1" fmla="val 44037"/>
              <a:gd name="adj2" fmla="val 39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2" name="Двойная стрелка вверх/вниз 21"/>
          <p:cNvSpPr>
            <a:spLocks noChangeArrowheads="1"/>
          </p:cNvSpPr>
          <p:nvPr/>
        </p:nvSpPr>
        <p:spPr bwMode="auto">
          <a:xfrm rot="7787730">
            <a:off x="5219964" y="3366478"/>
            <a:ext cx="320675" cy="414655"/>
          </a:xfrm>
          <a:prstGeom prst="upDownArrow">
            <a:avLst>
              <a:gd name="adj1" fmla="val 44037"/>
              <a:gd name="adj2" fmla="val 435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управления рискам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идентификации рисков включает в себя определение рисков, способных повлиять на деятельность метрологической службы ..., и документирование характеристик каждого из них. </a:t>
            </a:r>
          </a:p>
          <a:p>
            <a:pPr indent="457200" hangingPunc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идентификации также включает в себя идентификацию причин и источников событий, ситуаций и обстоятельств, которые могут негативно повлиять на достижение целей деятельности метрологической службы ..., и степень тяжести воздействий в случае реализации рисков. </a:t>
            </a:r>
          </a:p>
        </p:txBody>
      </p:sp>
    </p:spTree>
    <p:extLst>
      <p:ext uri="{BB962C8B-B14F-4D97-AF65-F5344CB8AC3E}">
        <p14:creationId xmlns:p14="http://schemas.microsoft.com/office/powerpoint/2010/main" val="41009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Выявленный риск подлежит оценке на предмет его влияния на деятельность …..: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качество услуг, предоставляемых заказчикам;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сроки оказания услуг;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выполнение договорных обязательств;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результаты проводимых работ, в том числе предыдущие;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результаты работ, переданные заказчикам;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выполнение требований, предусмотренных локальными актами, в том числе документами СМК;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репутацию ….;</a:t>
            </a:r>
          </a:p>
          <a:p>
            <a:pPr indent="4572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мозгового штурма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мозгового штурма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проведении анализа причин группой сотрудников в составе …...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основанный на методе 5М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 основанный на методе 5М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заключается в том, что рассматриваются пять групп факторов, которые могут вызвать выявленное несоответствие в рамках деятельности в области обеспечения единства измерений: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персонал;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оборудование (в том числе стандартные образцы, реактивы и расходные материалы);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метод (документы);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среда (внутренняя и внешняя);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помещение.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необходимости данные факторы могут быть изменены, в том числе исключены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6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Исикавы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(причинно-следственная диаграмма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Исикавы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графический способ исследования и определения наиболее существенных причинно-следственных взаимосвязей между факторами (причинами) и последствиями (несоответствием).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диаграммой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Исикавы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проводится в несколько этапов: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и сбор всех причин, каким-либо образом влияющих на возникновение несоответствия;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группировка причин по смысловым и причинно-следственным блокам;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ранжирование причин внутри каждого блока.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Ранжирование осуществляется путем голосования членов группы.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совместно с диаграммой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Исикавы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применяется метод, основанный на методе 5М.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 Почему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«5 Почему?»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 на поиске первопричины. Метод заключения в задании вопроса «почему?» до тех пор, пока не будет найдена первопричина.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140" y="1346968"/>
            <a:ext cx="8937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140" y="1346968"/>
            <a:ext cx="8937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7" y="1983285"/>
            <a:ext cx="8090133" cy="348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1755"/>
              </p:ext>
            </p:extLst>
          </p:nvPr>
        </p:nvGraphicFramePr>
        <p:xfrm>
          <a:off x="1030310" y="1210614"/>
          <a:ext cx="8113689" cy="4966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685"/>
                <a:gridCol w="2108084"/>
                <a:gridCol w="1999553"/>
                <a:gridCol w="2007367"/>
              </a:tblGrid>
              <a:tr h="191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Оборудование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Оборудование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  <a:tr h="573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Метрологическая прослеживаемость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Прослеживаемость измерений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  <a:tr h="1337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Продукция и услуги, предоставляемые внешними поставщиками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4.5 и 4.6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Заключение субподрядов на проведение испытаний и калибровки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Приобретение услуг и запасов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  <a:tr h="764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Рассмотрение запросов, тендеров и договоров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запросов, заявок на подряд и контрактов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  <a:tr h="1146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Выбор, верификация и валидация методов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Методики испытаний и калибровки, а также оценка пригодности методик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  <a:tr h="955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Отбор образцов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5.7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5.8 Примечание 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5.10.2 </a:t>
                      </a:r>
                      <a:r>
                        <a:rPr lang="en-US" sz="1000">
                          <a:effectLst/>
                        </a:rPr>
                        <a:t>h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5.10.3.2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Отбор образцов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140" y="1346968"/>
            <a:ext cx="8937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48" y="1716300"/>
            <a:ext cx="5585301" cy="392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4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3866301"/>
              </p:ext>
            </p:extLst>
          </p:nvPr>
        </p:nvGraphicFramePr>
        <p:xfrm>
          <a:off x="759854" y="1107583"/>
          <a:ext cx="9627476" cy="4857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094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140" y="1774011"/>
            <a:ext cx="86153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Целью анализа и оценки рисков является ранжирование идентифицированных рисков и выявление из них наиболее опасных.</a:t>
            </a:r>
          </a:p>
          <a:p>
            <a:pPr indent="450215" algn="just" hangingPunct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рисков может быть качественный и количественный.</a:t>
            </a:r>
          </a:p>
          <a:p>
            <a:pPr indent="450215" algn="just" hangingPunct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Качественный анализ рисков базируется на экспертных оценках. Эксперт оценивает два основных параметра для каждого риска: вероятность рисков и тяжесть последствия рисков.</a:t>
            </a:r>
          </a:p>
          <a:p>
            <a:pPr indent="450215" algn="just" hangingPunct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Однако, чтобы оценки эксперта были сравнимы ... приняты единые шкалы и принципы оценки (то есть установлены шкалы риска, градации которой представляют собой произведение вероятности возникновения события риска на тяжесть последствий события риска).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8282"/>
              </p:ext>
            </p:extLst>
          </p:nvPr>
        </p:nvGraphicFramePr>
        <p:xfrm>
          <a:off x="386444" y="1338448"/>
          <a:ext cx="8757556" cy="339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752"/>
                <a:gridCol w="1681787"/>
                <a:gridCol w="5662017"/>
              </a:tblGrid>
              <a:tr h="987614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Оценка события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Вероятность события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Интерпретация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низкая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полгода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Событие, которое может произойти не чаще 1 раза в месяц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неделю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высокая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в любой время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6140" y="473309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 – Шкала вероятности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47355"/>
              </p:ext>
            </p:extLst>
          </p:nvPr>
        </p:nvGraphicFramePr>
        <p:xfrm>
          <a:off x="272602" y="1615400"/>
          <a:ext cx="9051702" cy="2930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496"/>
                <a:gridCol w="3546457"/>
                <a:gridCol w="3667749"/>
              </a:tblGrid>
              <a:tr h="78007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Условная оценка</a:t>
                      </a:r>
                    </a:p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влияния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Степень влияния на процесс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Тяжесть последствий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слабое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Практически незаметны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Слабое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Приведут к некоторым неудобствам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Неприятны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Серьезны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8983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Крайне серьезные (например, приостановка деятельности)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15912" y="4907262"/>
            <a:ext cx="74740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Шкала тяжести последствий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7" y="1774011"/>
            <a:ext cx="88343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 hangingPunct="0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риска=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Х оценка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риска (тяжесть последствий)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311" y="1302156"/>
            <a:ext cx="8113690" cy="512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36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</a:p>
          <a:p>
            <a:pPr algn="just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Возникновение конфликта интересов</a:t>
            </a:r>
          </a:p>
          <a:p>
            <a:pPr algn="just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Некомпетентность персонала (Отсутствие знаний методик испытаний, НТД и др. документов)</a:t>
            </a:r>
          </a:p>
          <a:p>
            <a:pPr algn="just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требования системы менеджмента качества (например по оформлению результатов испытаний)</a:t>
            </a:r>
          </a:p>
          <a:p>
            <a:pPr algn="just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неактуализированной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информации</a:t>
            </a:r>
          </a:p>
          <a:p>
            <a:pPr algn="just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Усталость (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сверхзагрузка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отсутствие отпуска)</a:t>
            </a:r>
          </a:p>
        </p:txBody>
      </p:sp>
    </p:spTree>
    <p:extLst>
      <p:ext uri="{BB962C8B-B14F-4D97-AF65-F5344CB8AC3E}">
        <p14:creationId xmlns:p14="http://schemas.microsoft.com/office/powerpoint/2010/main" val="11309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66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ctr" hangingPunct="0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конфликта интересов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  <a:r>
              <a:rPr lang="en-US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персонал, организационная структура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 0,01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 0,2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 0,002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постоянное обучение внутреннее о беспристрастности, пересмотр документов, связанных с орг. структурой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69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Некомпетентность персонала (Отсутствие знаний методик испытаний, НТД и др. документов)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сотрудник, отсутствие повышения квалификации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 0,01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 0,2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 0,002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проведение внутренних обучение, отправка на внешние обучения технические, аттестацией на соответствие занимаемой должности.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93310"/>
              </p:ext>
            </p:extLst>
          </p:nvPr>
        </p:nvGraphicFramePr>
        <p:xfrm>
          <a:off x="1159098" y="1799876"/>
          <a:ext cx="7984903" cy="4351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960"/>
                <a:gridCol w="2074623"/>
                <a:gridCol w="1967814"/>
                <a:gridCol w="1975506"/>
              </a:tblGrid>
              <a:tr h="644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Обращение с объектами испытаний или калибровки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Обращение с объектами испытаний и калибровки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322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 записи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4.13.2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Технические записи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483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Оценивание неопределенности измерений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5.4.6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Оценивание неопределенности измерений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80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достоверности результатов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качества результатов испытаний и калибровки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483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Предоставление отчетов о результатах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Отчетность о результатах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322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Жалобы (претензии)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Претензии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128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несоответствующей работой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работами по испытания и/или калибровке, несоответствующими установленным требованиям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719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требования системы менеджмента качества (например по оформлению результатов испытаний)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сотрудник, ответственный за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смк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внутреннем обучении по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смк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свободный доступ к документам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смк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0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66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7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неактуализированной</a:t>
            </a:r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информации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сотрудник, ответственный за актуализацию, отсутствие договора на актуализацию, отсутствие доступа сотрудника к документации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обучение, договор, сделать работающий доступ к документации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34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Усталость (</a:t>
            </a:r>
            <a:r>
              <a:rPr lang="ru-RU" sz="227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сверхзагрузка</a:t>
            </a:r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отсутствие отпуска)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руководитель 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перераспределение работ, отказ от новых работ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0317" y="1741284"/>
            <a:ext cx="7177871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(в том числе стандартные образцы, реактивы и расходные материалы)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СИ, эталоны, испытательное оборудование не прошли поверку</a:t>
            </a:r>
            <a:r>
              <a:rPr lang="en-US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калибровку или аттестацию 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и перевозка оборудования 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оборудования 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выбранных средств измерений и эталонов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 не по назначению, с истекших сроком годности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Неправильные условия хранения или эксплуатации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8"/>
            <a:ext cx="7177871" cy="469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СИ, эталоны, испытательное оборудование не прошли поверку</a:t>
            </a:r>
            <a:r>
              <a:rPr lang="en-US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калибровку или аттестацию 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ответственный за оборудование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техническое обслуживание в установленные сроки, присутствие на поверке</a:t>
            </a:r>
            <a:r>
              <a:rPr lang="en-US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калибровке средств измерений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8"/>
            <a:ext cx="7177871" cy="466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и перевозка оборудования 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транспортная компания, сотрудник, ответственный за оборудование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обучение сотрудника по требования по перевозке, написание рабочей инструкции (алгоритма действий при транспортировке, упаковке), заключение договора с транспортной компанией со страховкой груза, личное участи в транспортировке оборудования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8"/>
            <a:ext cx="7177871" cy="434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оборудования </a:t>
            </a:r>
          </a:p>
          <a:p>
            <a:pPr indent="365800" algn="ctr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сверхзагрузка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оборудования, сотрудники не правильно эксплуатировали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ТО, правильное распределение работ, обучение по эксплуатации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8"/>
            <a:ext cx="7177871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выбранных средств измерений и эталонов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обучение, верификация методик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7"/>
            <a:ext cx="7177871" cy="436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 не по назначению, с истекших сроком годности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сотрудник, отсутствие финансирования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обучение, планирование на год вперед.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9944" y="1792558"/>
            <a:ext cx="7177871" cy="4019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Неправильные условия хранения или эксплуатации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сотрудники, отсутствие необходимого и правильного помещение (условия должны соблюдать)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техническое обучение, выделения правильного помещения.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77796"/>
              </p:ext>
            </p:extLst>
          </p:nvPr>
        </p:nvGraphicFramePr>
        <p:xfrm>
          <a:off x="1262130" y="1750664"/>
          <a:ext cx="7521261" cy="4357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749"/>
                <a:gridCol w="1954160"/>
                <a:gridCol w="1853554"/>
                <a:gridCol w="1860798"/>
              </a:tblGrid>
              <a:tr h="567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данными и информацией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записями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  <a:tr h="18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8.1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Варианты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  <a:tr h="94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Документация системы менеджмента качества (вариант 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Система менеджмента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  <a:tr h="94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документами системы менеджмента (вариант 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документацией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  <a:tr h="75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записями (вариант 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4.13.1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записями – Общие положения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  <a:tr h="94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8.5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Действия, связанные с рисками и возможностями (вариант 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5" marR="568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5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15859" y="1754021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(документы, как внутренние и внешние)</a:t>
            </a:r>
          </a:p>
          <a:p>
            <a:pPr algn="just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актуальных изменений в документах</a:t>
            </a: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от методики испытаний</a:t>
            </a: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Утеря или порча документов</a:t>
            </a: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протоколах</a:t>
            </a: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реализации принципов системы менеджмента качества</a:t>
            </a:r>
          </a:p>
          <a:p>
            <a:endParaRPr lang="ru-RU" sz="2275" dirty="0"/>
          </a:p>
          <a:p>
            <a:r>
              <a:rPr lang="ru-RU" sz="2275" dirty="0"/>
              <a:t> 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0"/>
            <a:ext cx="7177871" cy="3693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ctr" hangingPunct="0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актуальных изменений в документах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0"/>
            <a:ext cx="7177871" cy="3693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от методики испытаний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0"/>
            <a:ext cx="7177871" cy="3693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Утеря или порча документов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методик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4019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протоколах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</a:t>
            </a:r>
            <a:r>
              <a:rPr lang="ru-RU" sz="2113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нормоконтроль</a:t>
            </a:r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 1317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0"/>
            <a:ext cx="7177871" cy="436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реализации принципов системы менеджмента качества</a:t>
            </a: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5800" algn="just" hangingPunct="0"/>
            <a:r>
              <a:rPr lang="ru-RU" sz="211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аудиты (внутренние, внешние)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254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(внутренняя и внешняя);</a:t>
            </a:r>
          </a:p>
          <a:p>
            <a:r>
              <a:rPr lang="ru-RU" sz="22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некачественных материалов, повреждение оборудования, несоответствие МХ СИ и ИО</a:t>
            </a:r>
          </a:p>
          <a:p>
            <a:endParaRPr lang="ru-RU" sz="227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7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6177" y="911568"/>
            <a:ext cx="7713647" cy="5425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63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sz="1463" dirty="0">
                <a:solidFill>
                  <a:schemeClr val="bg1"/>
                </a:solidFill>
              </a:rPr>
              <a:t>ISO</a:t>
            </a:r>
            <a:r>
              <a:rPr lang="ru-RU" sz="1463" dirty="0">
                <a:solidFill>
                  <a:schemeClr val="bg1"/>
                </a:solidFill>
              </a:rPr>
              <a:t>/</a:t>
            </a:r>
            <a:r>
              <a:rPr lang="en-US" sz="1463" dirty="0">
                <a:solidFill>
                  <a:schemeClr val="bg1"/>
                </a:solidFill>
              </a:rPr>
              <a:t>IEC</a:t>
            </a:r>
            <a:r>
              <a:rPr lang="ru-RU" sz="1463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8" y="6072426"/>
            <a:ext cx="8048625" cy="142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99572" y="1741284"/>
            <a:ext cx="695861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5800" algn="just">
              <a:lnSpc>
                <a:spcPts val="1625"/>
              </a:lnSpc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754021"/>
            <a:ext cx="7177871" cy="181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помещение.</a:t>
            </a:r>
          </a:p>
          <a:p>
            <a:r>
              <a:rPr lang="ru-RU" sz="2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температуры, влажности, атмосферного давления нормативным документам </a:t>
            </a:r>
          </a:p>
          <a:p>
            <a:pPr indent="365800" algn="just" hangingPunct="0"/>
            <a:endParaRPr lang="ru-RU" sz="2113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623" y="1351811"/>
            <a:ext cx="88343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управлению рисками: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риска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решение не участвовать или не продолжать деятельность, в результате которой возникают риски;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источника риска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(проведение дополнительных исследований, обучения персонала);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вероятности возникновения риска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удержание (принятие) рисков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принятие риска без изменения оказания воздействия на риск. Решение сохранения риска принимает приглашенный аудитор совместно с руководителем ... 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перенесение всего или части риска по договоренности от одной стороны к другой;</a:t>
            </a:r>
          </a:p>
          <a:p>
            <a:pPr lvl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или смягчение последствий риска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проведение мероприятий, направленных на снижение воздействия рисков, на качество проведение работ, таких как: проведение внеплановых проверок знаний персонала; проверка качества стандартных образцов, проверка проведения ТО оборудования и проверка помещения для осуществления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194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623" y="1351811"/>
            <a:ext cx="88343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рисков включает отслеживание состояния идентифицированных рисков и идентификацию новых рисков, а также обеспечение выполнения плана управления рисками и оценку его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42407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07441"/>
              </p:ext>
            </p:extLst>
          </p:nvPr>
        </p:nvGraphicFramePr>
        <p:xfrm>
          <a:off x="1365160" y="1687132"/>
          <a:ext cx="7508384" cy="4340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77"/>
                <a:gridCol w="1950814"/>
                <a:gridCol w="1850381"/>
                <a:gridCol w="1857612"/>
              </a:tblGrid>
              <a:tr h="1242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Улучшение (вариант 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4.7.2, 4.12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Услуги для заказчиков/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Предупреждающие 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8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Корректирующие действия (вариант 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Корректирующие 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8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Внутренние аудиты (вариант 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Внутренние проверки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2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со стороны руководства (вариант 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со стороны руководства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623" y="1351811"/>
            <a:ext cx="88343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мониторинга рисков определяют следующее: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Выполняются ли надлежащие процедуры управления рисками?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Было ли осуществлено реагирование на риски в соответствии с планом?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Достаточно ли эффективны меры реагирования на риски, есть ли потребность в разработке новых мер?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Правильны ли сделанные ранее предположения?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Проявились ли симптомы рисков?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Нет ли необходимости изменить планы реагирования на риски в соответствии с появившейся новой информацией?</a:t>
            </a:r>
          </a:p>
        </p:txBody>
      </p:sp>
    </p:spTree>
    <p:extLst>
      <p:ext uri="{BB962C8B-B14F-4D97-AF65-F5344CB8AC3E}">
        <p14:creationId xmlns:p14="http://schemas.microsoft.com/office/powerpoint/2010/main" val="5009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623" y="1351811"/>
            <a:ext cx="88343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hangingPunc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предлагается использовать следующие инструменты: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аудит мер реагирования на риски – проверку и документирование эффективности мер реагирования и действий владельцев рисков;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периодический обзор рисков– повторную идентификацию и оценку рисков для выявления оставшихся и вновь появившихся рисков;</a:t>
            </a:r>
          </a:p>
          <a:p>
            <a:pPr indent="457200" algn="just" hangingPunct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планирование дополнительных мер реагирования в случае неэффективности первоначально запланированного реагирования.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67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967368"/>
              </p:ext>
            </p:extLst>
          </p:nvPr>
        </p:nvGraphicFramePr>
        <p:xfrm>
          <a:off x="1712891" y="1133340"/>
          <a:ext cx="6233373" cy="5121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854"/>
                <a:gridCol w="1085854"/>
                <a:gridCol w="1018533"/>
                <a:gridCol w="1018533"/>
                <a:gridCol w="1018533"/>
                <a:gridCol w="1006066"/>
              </a:tblGrid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Процесс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Риск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Источник риска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Вероятность возникновения риска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Оценка влияния риска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Способы управления риском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638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Беспристрастность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Возникновение конфликта интересов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Заказчик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Низкая (0, 1)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Среднее влияние (0,2)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Правила предотвращения и разрешения конфликта интересов () РК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1154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Приобретение ресурсов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Получение некачественных материалов, повреждение оборудования, несоответствие МХ СИ и ИО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Поставщик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Низкая (0,1)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Сильное влияние (0,4)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Осуществление входного контроля всех закупаемых ресурсов 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Порядок идентификации и регистрации оборудования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8965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Управление помещением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Несоответствие температуры, влажности, атмосферного давления нормативным документам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Погодные условия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Персонал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Средняя (0,2)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Очень сильное влияние (0,8)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Требования к управлению помещениями и условия окружающей среды п.5.3 РК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102539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Управление оборудованием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СИ, эталоны, испытательное оборудование не прошли поверку или аттестацию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Организации, аккредитованные в области обеспечения единства измерений на право проведения поверки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Средняя (0,2)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Среднее влияние (0,2)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Требования к управлению оборудованию п.5.5 РК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1025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Транспортировка и перевозка оборудования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Организации, аккредитованные в области обеспечения единства измерений на право проведения поверки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Низкая (0,1)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Среднее влияние (0,2)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2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7020" y="1791494"/>
          <a:ext cx="8411961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779"/>
                <a:gridCol w="1367785"/>
                <a:gridCol w="1327407"/>
                <a:gridCol w="1256747"/>
                <a:gridCol w="1599955"/>
                <a:gridCol w="1243288"/>
              </a:tblGrid>
              <a:tr h="45013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Процесс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Риск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Источник риска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Вероятность возникновения риска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Оценка влияния риска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Способы управления риском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</a:tr>
              <a:tr h="120036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Конфиденциальность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Раскрытие информации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 (0,4)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Соблюдение требований к конфиденциальности информации, а также Политики в области качества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</a:tr>
              <a:tr h="600185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персоналом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Недостаточная практическая компетентность работников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 (0,4)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Требования к персоналу п. 5.2 РК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</a:tr>
              <a:tr h="1050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Недостаточные знания при использовании новых нормативно-технической документов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 (0,4)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Требования к персоналу п. 5.2 РК Повышение квалификации работников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</a:tr>
              <a:tr h="105032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помещением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Несоответствие температуры, влажности, атмосферного давления нормативным документам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(0,2)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 (0,8)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Требования к управлению помещениями и условия окружающей среды п.5.3 РК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87219" y="1766782"/>
          <a:ext cx="8131562" cy="4469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886"/>
                <a:gridCol w="1322192"/>
                <a:gridCol w="1283160"/>
                <a:gridCol w="1214855"/>
                <a:gridCol w="1546624"/>
                <a:gridCol w="1201845"/>
              </a:tblGrid>
              <a:tr h="290089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Управление оборудованием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 оборудования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средства измерений, эталоны, испытательное и вспомогательное оборудование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Средняя (0,2)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Среднее влияние (0,2)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Своевременное проведение ТО оборудования согласно РК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Своевременная, поверка СИ, эталонов, а также аттестация эталонов и ИО согласно п. 5.6 РК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Соблюдение Руководств по эксплуатации на оборудование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</a:tr>
              <a:tr h="2030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Неправильные показания СИ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Низкая (0,1)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Среднее влияние (0,2)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223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поверки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Несоответствие выбранных средств измерений и эталонов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Работники метрологической службы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Низкая (0,1)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Сильное влияние (0,4)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Требования к персоналу п. 5.2 РК Повышение квалификации работников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</a:tr>
              <a:tr h="130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Получение недостоверных результатов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Работники метрологической службы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Средства измерений, эталоны, испытательное и вспомогательное оборудование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Низкая (0,1)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Среднее влияние (0,2)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всех требований, изложенных в РК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5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27617"/>
              </p:ext>
            </p:extLst>
          </p:nvPr>
        </p:nvGraphicFramePr>
        <p:xfrm>
          <a:off x="681038" y="1351811"/>
          <a:ext cx="8543924" cy="4870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142"/>
                <a:gridCol w="1389242"/>
                <a:gridCol w="1348231"/>
                <a:gridCol w="1276462"/>
                <a:gridCol w="1625055"/>
                <a:gridCol w="1262792"/>
              </a:tblGrid>
              <a:tr h="104341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Обращение с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СО не по назначению, с истекших сроком годности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 (0,4)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Соблюдение требований к эксплуатации стандартных образцов согласно РК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6428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Нормативная документация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актуальных изменений в документах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Ответственный за управление документацией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 (0,8)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Порядок актуализации документов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Отклонение от методики поверки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 (0,4)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Соблюдение требований методик поверок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7462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записями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Утеря или порча документов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Работники метрологической службы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влияние (0,2)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Соблюдение правил управления документацией </a:t>
                      </a:r>
                      <a:br>
                        <a:rPr lang="ru-RU" sz="1200">
                          <a:effectLst/>
                        </a:rPr>
                      </a:b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Ошибки в протоколах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 (0,8)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Отчетность о результатах поверки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341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системы менеджмента качества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Ошибки при реализации принципов системы менеджмента качества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Работники метрологической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 (0,1)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 (0,8)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внутренних проверок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5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99206"/>
              </p:ext>
            </p:extLst>
          </p:nvPr>
        </p:nvGraphicFramePr>
        <p:xfrm>
          <a:off x="618186" y="386367"/>
          <a:ext cx="9053847" cy="5657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758"/>
                <a:gridCol w="670635"/>
                <a:gridCol w="774588"/>
                <a:gridCol w="817826"/>
                <a:gridCol w="896940"/>
                <a:gridCol w="1071728"/>
                <a:gridCol w="929138"/>
                <a:gridCol w="855542"/>
                <a:gridCol w="781948"/>
                <a:gridCol w="595200"/>
                <a:gridCol w="666956"/>
                <a:gridCol w="179294"/>
                <a:gridCol w="179294"/>
              </a:tblGrid>
              <a:tr h="1461729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Владелец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Причины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Последствия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Вероятность наступления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Уровень риска (масштабы)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Категория риска (ранжирование)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Предложение по регулированию</a:t>
                      </a:r>
                      <a:r>
                        <a:rPr lang="de-DE" sz="800">
                          <a:effectLst/>
                        </a:rPr>
                        <a:t> (</a:t>
                      </a:r>
                      <a:r>
                        <a:rPr lang="ru-RU" sz="800">
                          <a:effectLst/>
                        </a:rPr>
                        <a:t>избежать </a:t>
                      </a:r>
                      <a:r>
                        <a:rPr lang="de-DE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 оставить, уменьшить</a:t>
                      </a:r>
                      <a:r>
                        <a:rPr lang="de-DE" sz="8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Мероприятия по регулированию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Результативность и эффективность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Предложение по контролю </a:t>
                      </a:r>
                      <a:r>
                        <a:rPr lang="de-DE" sz="800">
                          <a:effectLst/>
                        </a:rPr>
                        <a:t>(</a:t>
                      </a:r>
                      <a:r>
                        <a:rPr lang="ru-RU" sz="800">
                          <a:effectLst/>
                        </a:rPr>
                        <a:t>масштаб и частота  контроля</a:t>
                      </a:r>
                      <a:r>
                        <a:rPr lang="de-DE" sz="8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 gridSpan="2"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Инструменты контроля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219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группа: Риски, связанные требованиями к организации ИЛ и ее системы менеджмента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85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46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группа: Риски связанные с ресурсами ИЛ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03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93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группа: Риски, связанные  с техническими требованиями к ИЛ (процессами ИЛ)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7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641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47729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055208"/>
              </p:ext>
            </p:extLst>
          </p:nvPr>
        </p:nvGraphicFramePr>
        <p:xfrm>
          <a:off x="1133341" y="1551761"/>
          <a:ext cx="7186413" cy="4043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426"/>
                <a:gridCol w="1321175"/>
                <a:gridCol w="1321175"/>
                <a:gridCol w="1321175"/>
                <a:gridCol w="1321175"/>
                <a:gridCol w="581287"/>
              </a:tblGrid>
              <a:tr h="1334630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Код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Владелец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Причины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Последствия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52282" y="259099"/>
            <a:ext cx="815232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15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ПАСПОРТ РИСКОВ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Процесса___________________________________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наименование процесса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402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1978" y="1338448"/>
            <a:ext cx="7328078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8.6 Улучшение (вариант А)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изменений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8.7 Корректирующие действия (вариант А)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Добавлены элементы: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существования или потенциальной возможности возникновения подобных несоответствий;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повторно оценивать риски и возможности, выявленные по итогам планирования, если это необходимо.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8.8.Внутренние аудиты (вариант А)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необходимости проводить внутренние аудиты каждый год, но с запланированными интервалами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Программа аудита - мероприятия </a:t>
            </a:r>
            <a:r>
              <a:rPr lang="ru-RU" sz="1600" dirty="0"/>
              <a:t>для одного или нескольких </a:t>
            </a:r>
            <a:r>
              <a:rPr lang="ru-RU" sz="1600" dirty="0" smtClean="0"/>
              <a:t>аудитов, </a:t>
            </a:r>
            <a:r>
              <a:rPr lang="ru-RU" sz="1600" dirty="0"/>
              <a:t>запланированных на конкретный период времени и направленных на достижение конкретной </a:t>
            </a:r>
            <a:r>
              <a:rPr lang="ru-RU" sz="1600" dirty="0" smtClean="0"/>
              <a:t>цели</a:t>
            </a: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план аудита </a:t>
            </a:r>
            <a:r>
              <a:rPr lang="ru-RU" sz="1600" dirty="0" smtClean="0"/>
              <a:t> - описание </a:t>
            </a:r>
            <a:r>
              <a:rPr lang="ru-RU" sz="1600" dirty="0"/>
              <a:t>мероприятий и порядка проведения </a:t>
            </a:r>
            <a:r>
              <a:rPr lang="ru-RU" sz="1600" dirty="0" smtClean="0"/>
              <a:t>аудита.</a:t>
            </a: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 smtClean="0"/>
              <a:t>Семь принципов аудита: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Безупречность</a:t>
            </a:r>
            <a:r>
              <a:rPr lang="ru-RU" sz="1600" dirty="0"/>
              <a:t>: основа </a:t>
            </a:r>
            <a:r>
              <a:rPr lang="ru-RU" sz="1600" dirty="0" smtClean="0"/>
              <a:t>профессионализма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/>
              <a:t>О</a:t>
            </a:r>
            <a:r>
              <a:rPr lang="ru-RU" sz="1600" dirty="0" smtClean="0"/>
              <a:t>бъективное </a:t>
            </a:r>
            <a:r>
              <a:rPr lang="ru-RU" sz="1600" dirty="0"/>
              <a:t>представление: обязательство предоставлять правдивый и точный </a:t>
            </a:r>
            <a:r>
              <a:rPr lang="ru-RU" sz="1600" dirty="0" smtClean="0"/>
              <a:t>отчет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 smtClean="0"/>
              <a:t>Надлежащее </a:t>
            </a:r>
            <a:r>
              <a:rPr lang="ru-RU" sz="1600" dirty="0"/>
              <a:t>профессиональное усердие: старательность и рассудительность в ходе </a:t>
            </a:r>
            <a:r>
              <a:rPr lang="ru-RU" sz="1600" dirty="0" smtClean="0"/>
              <a:t>аудита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/>
              <a:t>Конфиденциальность: неразглашение </a:t>
            </a:r>
            <a:r>
              <a:rPr lang="ru-RU" sz="1600" dirty="0" smtClean="0"/>
              <a:t>информации</a:t>
            </a:r>
          </a:p>
          <a:p>
            <a:pPr marL="342900" indent="-342900" algn="just">
              <a:lnSpc>
                <a:spcPts val="2000"/>
              </a:lnSpc>
              <a:spcAft>
                <a:spcPts val="0"/>
              </a:spcAft>
              <a:buAutoNum type="alphaLcParenR"/>
            </a:pPr>
            <a:r>
              <a:rPr lang="ru-RU" sz="1600" dirty="0"/>
              <a:t>Независимость: основа беспристрастности аудита и объективности заключений по </a:t>
            </a:r>
            <a:r>
              <a:rPr lang="ru-RU" sz="1600" dirty="0" smtClean="0"/>
              <a:t>аудиту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В малых организациях не всегда можно обеспечить полную независимость внутренних аудиторов в </a:t>
            </a:r>
            <a:r>
              <a:rPr lang="ru-RU" sz="1600" dirty="0" smtClean="0"/>
              <a:t>отношении </a:t>
            </a:r>
            <a:r>
              <a:rPr lang="ru-RU" sz="1600" dirty="0"/>
              <a:t>проверяемой деятельности, но должны быть предприняты все усилия, чтобы исключить предвзятость и поддерживать объективность. </a:t>
            </a:r>
            <a:endParaRPr lang="ru-RU" sz="1600" dirty="0" smtClean="0"/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f) Подход, основанный на свидетельствах: рациональный метод получения надежных и воспроизводимых заключений аудита в ходе систематического процесса </a:t>
            </a:r>
            <a:r>
              <a:rPr lang="ru-RU" sz="1600" dirty="0" smtClean="0"/>
              <a:t>аудита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ru-RU" sz="1600" dirty="0"/>
              <a:t>g) Риск-ориентированный подход: подход к аудиту, при котором рассматриваются риски и возможности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3303</TotalTime>
  <Words>8614</Words>
  <Application>Microsoft Office PowerPoint</Application>
  <PresentationFormat>Лист A4 (210x297 мм)</PresentationFormat>
  <Paragraphs>1195</Paragraphs>
  <Slides>107</Slides>
  <Notes>104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107</vt:i4>
      </vt:variant>
    </vt:vector>
  </HeadingPairs>
  <TitlesOfParts>
    <vt:vector size="113" baseType="lpstr">
      <vt:lpstr>Arial</vt:lpstr>
      <vt:lpstr>Calibri</vt:lpstr>
      <vt:lpstr>Calibri Light</vt:lpstr>
      <vt:lpstr>Times New Roman</vt:lpstr>
      <vt:lpstr>Verdana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Красильникова</dc:creator>
  <cp:lastModifiedBy>СМК</cp:lastModifiedBy>
  <cp:revision>231</cp:revision>
  <cp:lastPrinted>2019-10-04T09:40:29Z</cp:lastPrinted>
  <dcterms:created xsi:type="dcterms:W3CDTF">2016-11-08T07:00:21Z</dcterms:created>
  <dcterms:modified xsi:type="dcterms:W3CDTF">2020-10-26T09:58:11Z</dcterms:modified>
</cp:coreProperties>
</file>